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9" r:id="rId22"/>
    <p:sldId id="280" r:id="rId23"/>
    <p:sldId id="281" r:id="rId24"/>
    <p:sldId id="278" r:id="rId25"/>
    <p:sldId id="275" r:id="rId26"/>
    <p:sldId id="27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a Chodak" initials="HC" lastIdx="1" clrIdx="0">
    <p:extLst>
      <p:ext uri="{19B8F6BF-5375-455C-9EA6-DF929625EA0E}">
        <p15:presenceInfo xmlns:p15="http://schemas.microsoft.com/office/powerpoint/2012/main" userId="df2a20e2c304299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 varScale="1">
        <p:scale>
          <a:sx n="97" d="100"/>
          <a:sy n="97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1F913-1404-4AB1-977E-BDA4EBC2A924}" type="doc">
      <dgm:prSet loTypeId="urn:microsoft.com/office/officeart/2005/8/layout/chevron1" loCatId="process" qsTypeId="urn:microsoft.com/office/officeart/2005/8/quickstyle/simple2" qsCatId="simple" csTypeId="urn:microsoft.com/office/officeart/2005/8/colors/accent0_1" csCatId="mainScheme" phldr="1"/>
      <dgm:spPr/>
    </dgm:pt>
    <dgm:pt modelId="{65ED569D-0F61-461A-99D8-A93FD411FAB4}">
      <dgm:prSet phldrT="[Tekst]" custT="1"/>
      <dgm:spPr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pl-PL" sz="1200" dirty="0"/>
            <a:t>Reklamy są wyświetlane obok lub nad wynikami wyszukiwania</a:t>
          </a:r>
        </a:p>
      </dgm:t>
    </dgm:pt>
    <dgm:pt modelId="{C55595EA-9B0E-47BD-9881-D2E391BC387F}" type="parTrans" cxnId="{7EADAD3A-99DF-4347-8B35-AF7BEF11A344}">
      <dgm:prSet/>
      <dgm:spPr/>
      <dgm:t>
        <a:bodyPr/>
        <a:lstStyle/>
        <a:p>
          <a:endParaRPr lang="pl-PL" sz="1800"/>
        </a:p>
      </dgm:t>
    </dgm:pt>
    <dgm:pt modelId="{115672AC-8132-4463-91F6-089B40F07200}" type="sibTrans" cxnId="{7EADAD3A-99DF-4347-8B35-AF7BEF11A344}">
      <dgm:prSet/>
      <dgm:spPr/>
      <dgm:t>
        <a:bodyPr/>
        <a:lstStyle/>
        <a:p>
          <a:endParaRPr lang="pl-PL" sz="1800"/>
        </a:p>
      </dgm:t>
    </dgm:pt>
    <dgm:pt modelId="{3D75AEBC-6C2C-48AF-B277-6E3C4567D84A}">
      <dgm:prSet phldrT="[Tekst]" custT="1"/>
      <dgm:spPr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pl-PL" sz="1200" dirty="0"/>
            <a:t>Są powiązane z wyszukiwanym hasłem</a:t>
          </a:r>
        </a:p>
      </dgm:t>
    </dgm:pt>
    <dgm:pt modelId="{75A14AD8-BA7F-48D9-BF6D-FBBBC2739EFC}" type="parTrans" cxnId="{224F069C-6683-4CBF-9141-D77BFE4E7638}">
      <dgm:prSet/>
      <dgm:spPr/>
      <dgm:t>
        <a:bodyPr/>
        <a:lstStyle/>
        <a:p>
          <a:endParaRPr lang="pl-PL" sz="1800"/>
        </a:p>
      </dgm:t>
    </dgm:pt>
    <dgm:pt modelId="{C6F29064-77B8-4BA3-8D57-BA8F82A05AA4}" type="sibTrans" cxnId="{224F069C-6683-4CBF-9141-D77BFE4E7638}">
      <dgm:prSet/>
      <dgm:spPr/>
      <dgm:t>
        <a:bodyPr/>
        <a:lstStyle/>
        <a:p>
          <a:endParaRPr lang="pl-PL" sz="1800"/>
        </a:p>
      </dgm:t>
    </dgm:pt>
    <dgm:pt modelId="{51CD70FF-6F33-4F99-83E1-7CAD59A01F98}">
      <dgm:prSet phldrT="[Tekst]" custT="1"/>
      <dgm:spPr>
        <a:ln>
          <a:solidFill>
            <a:srgbClr val="FFFF00"/>
          </a:solidFill>
        </a:ln>
      </dgm:spPr>
      <dgm:t>
        <a:bodyPr/>
        <a:lstStyle/>
        <a:p>
          <a:r>
            <a:rPr lang="pl-PL" sz="1200" dirty="0"/>
            <a:t>Użytkownik jest zainteresowany danym tematem</a:t>
          </a:r>
        </a:p>
      </dgm:t>
    </dgm:pt>
    <dgm:pt modelId="{B4507F78-4E12-4FB7-BA0E-D3D1418751BB}" type="parTrans" cxnId="{5885B508-2DED-4675-9B43-401043625ADB}">
      <dgm:prSet/>
      <dgm:spPr/>
      <dgm:t>
        <a:bodyPr/>
        <a:lstStyle/>
        <a:p>
          <a:endParaRPr lang="pl-PL" sz="1800"/>
        </a:p>
      </dgm:t>
    </dgm:pt>
    <dgm:pt modelId="{73B1C7B1-DCB7-4AD6-A18C-5486D92540CB}" type="sibTrans" cxnId="{5885B508-2DED-4675-9B43-401043625ADB}">
      <dgm:prSet/>
      <dgm:spPr/>
      <dgm:t>
        <a:bodyPr/>
        <a:lstStyle/>
        <a:p>
          <a:endParaRPr lang="pl-PL" sz="1800"/>
        </a:p>
      </dgm:t>
    </dgm:pt>
    <dgm:pt modelId="{B19B3747-7173-4A84-BFF5-A9C12766A576}">
      <dgm:prSet phldrT="[Teks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pl-PL" sz="1200" dirty="0"/>
            <a:t>i… bez trudu trafia na poszukiwaną stronę</a:t>
          </a:r>
        </a:p>
      </dgm:t>
    </dgm:pt>
    <dgm:pt modelId="{5BC75E48-64A1-4FE2-8DCD-A22EE88A9811}" type="parTrans" cxnId="{5BD7DAF9-8256-40C9-AB4D-CE4BD80761FF}">
      <dgm:prSet/>
      <dgm:spPr/>
      <dgm:t>
        <a:bodyPr/>
        <a:lstStyle/>
        <a:p>
          <a:endParaRPr lang="pl-PL" sz="1800"/>
        </a:p>
      </dgm:t>
    </dgm:pt>
    <dgm:pt modelId="{1123A32F-A163-4B4B-A663-B6AFC7D8E402}" type="sibTrans" cxnId="{5BD7DAF9-8256-40C9-AB4D-CE4BD80761FF}">
      <dgm:prSet/>
      <dgm:spPr/>
      <dgm:t>
        <a:bodyPr/>
        <a:lstStyle/>
        <a:p>
          <a:endParaRPr lang="pl-PL" sz="1800"/>
        </a:p>
      </dgm:t>
    </dgm:pt>
    <dgm:pt modelId="{AD06EA2B-677F-493D-A582-77349B87CEEC}" type="pres">
      <dgm:prSet presAssocID="{1711F913-1404-4AB1-977E-BDA4EBC2A924}" presName="Name0" presStyleCnt="0">
        <dgm:presLayoutVars>
          <dgm:dir/>
          <dgm:animLvl val="lvl"/>
          <dgm:resizeHandles val="exact"/>
        </dgm:presLayoutVars>
      </dgm:prSet>
      <dgm:spPr/>
    </dgm:pt>
    <dgm:pt modelId="{41BFAF0A-157E-4D86-B7B2-8CF74606C21C}" type="pres">
      <dgm:prSet presAssocID="{65ED569D-0F61-461A-99D8-A93FD411FAB4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187F8BA-5355-469C-801A-2AB9E11F7FF8}" type="pres">
      <dgm:prSet presAssocID="{115672AC-8132-4463-91F6-089B40F07200}" presName="parTxOnlySpace" presStyleCnt="0"/>
      <dgm:spPr/>
    </dgm:pt>
    <dgm:pt modelId="{797F42B0-2149-4D41-BD2E-86C23C9C1DD1}" type="pres">
      <dgm:prSet presAssocID="{3D75AEBC-6C2C-48AF-B277-6E3C4567D84A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7BC1D64-CFA2-42E0-999D-7896B2F12535}" type="pres">
      <dgm:prSet presAssocID="{C6F29064-77B8-4BA3-8D57-BA8F82A05AA4}" presName="parTxOnlySpace" presStyleCnt="0"/>
      <dgm:spPr/>
    </dgm:pt>
    <dgm:pt modelId="{C347BC6B-861E-4ADD-9807-2A644E7EB85D}" type="pres">
      <dgm:prSet presAssocID="{51CD70FF-6F33-4F99-83E1-7CAD59A01F9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4C8FEFE-FFF6-4716-8CC5-F8C8AA171A77}" type="pres">
      <dgm:prSet presAssocID="{73B1C7B1-DCB7-4AD6-A18C-5486D92540CB}" presName="parTxOnlySpace" presStyleCnt="0"/>
      <dgm:spPr/>
    </dgm:pt>
    <dgm:pt modelId="{37AF1A10-1454-4DFF-96A7-7B5CC0798C2A}" type="pres">
      <dgm:prSet presAssocID="{B19B3747-7173-4A84-BFF5-A9C12766A576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885B508-2DED-4675-9B43-401043625ADB}" srcId="{1711F913-1404-4AB1-977E-BDA4EBC2A924}" destId="{51CD70FF-6F33-4F99-83E1-7CAD59A01F98}" srcOrd="2" destOrd="0" parTransId="{B4507F78-4E12-4FB7-BA0E-D3D1418751BB}" sibTransId="{73B1C7B1-DCB7-4AD6-A18C-5486D92540CB}"/>
    <dgm:cxn modelId="{CAE2651E-3690-4C62-95C8-0D25E7D27F7A}" type="presOf" srcId="{51CD70FF-6F33-4F99-83E1-7CAD59A01F98}" destId="{C347BC6B-861E-4ADD-9807-2A644E7EB85D}" srcOrd="0" destOrd="0" presId="urn:microsoft.com/office/officeart/2005/8/layout/chevron1"/>
    <dgm:cxn modelId="{A4744F35-187C-43C4-B233-429B4C0AC0C7}" type="presOf" srcId="{1711F913-1404-4AB1-977E-BDA4EBC2A924}" destId="{AD06EA2B-677F-493D-A582-77349B87CEEC}" srcOrd="0" destOrd="0" presId="urn:microsoft.com/office/officeart/2005/8/layout/chevron1"/>
    <dgm:cxn modelId="{7EADAD3A-99DF-4347-8B35-AF7BEF11A344}" srcId="{1711F913-1404-4AB1-977E-BDA4EBC2A924}" destId="{65ED569D-0F61-461A-99D8-A93FD411FAB4}" srcOrd="0" destOrd="0" parTransId="{C55595EA-9B0E-47BD-9881-D2E391BC387F}" sibTransId="{115672AC-8132-4463-91F6-089B40F07200}"/>
    <dgm:cxn modelId="{224F069C-6683-4CBF-9141-D77BFE4E7638}" srcId="{1711F913-1404-4AB1-977E-BDA4EBC2A924}" destId="{3D75AEBC-6C2C-48AF-B277-6E3C4567D84A}" srcOrd="1" destOrd="0" parTransId="{75A14AD8-BA7F-48D9-BF6D-FBBBC2739EFC}" sibTransId="{C6F29064-77B8-4BA3-8D57-BA8F82A05AA4}"/>
    <dgm:cxn modelId="{4295EAA9-DF47-427A-B9B6-E037451E9812}" type="presOf" srcId="{3D75AEBC-6C2C-48AF-B277-6E3C4567D84A}" destId="{797F42B0-2149-4D41-BD2E-86C23C9C1DD1}" srcOrd="0" destOrd="0" presId="urn:microsoft.com/office/officeart/2005/8/layout/chevron1"/>
    <dgm:cxn modelId="{4916AEE8-B644-45C6-96C8-0D5268E6292D}" type="presOf" srcId="{65ED569D-0F61-461A-99D8-A93FD411FAB4}" destId="{41BFAF0A-157E-4D86-B7B2-8CF74606C21C}" srcOrd="0" destOrd="0" presId="urn:microsoft.com/office/officeart/2005/8/layout/chevron1"/>
    <dgm:cxn modelId="{8D8CA3F7-A3D5-4958-98F6-0CC019656CBC}" type="presOf" srcId="{B19B3747-7173-4A84-BFF5-A9C12766A576}" destId="{37AF1A10-1454-4DFF-96A7-7B5CC0798C2A}" srcOrd="0" destOrd="0" presId="urn:microsoft.com/office/officeart/2005/8/layout/chevron1"/>
    <dgm:cxn modelId="{5BD7DAF9-8256-40C9-AB4D-CE4BD80761FF}" srcId="{1711F913-1404-4AB1-977E-BDA4EBC2A924}" destId="{B19B3747-7173-4A84-BFF5-A9C12766A576}" srcOrd="3" destOrd="0" parTransId="{5BC75E48-64A1-4FE2-8DCD-A22EE88A9811}" sibTransId="{1123A32F-A163-4B4B-A663-B6AFC7D8E402}"/>
    <dgm:cxn modelId="{D35CB1DB-3553-450C-A0BA-BD8F491C0025}" type="presParOf" srcId="{AD06EA2B-677F-493D-A582-77349B87CEEC}" destId="{41BFAF0A-157E-4D86-B7B2-8CF74606C21C}" srcOrd="0" destOrd="0" presId="urn:microsoft.com/office/officeart/2005/8/layout/chevron1"/>
    <dgm:cxn modelId="{DDF00387-A3F8-46D2-B0E9-AD0F93D56528}" type="presParOf" srcId="{AD06EA2B-677F-493D-A582-77349B87CEEC}" destId="{7187F8BA-5355-469C-801A-2AB9E11F7FF8}" srcOrd="1" destOrd="0" presId="urn:microsoft.com/office/officeart/2005/8/layout/chevron1"/>
    <dgm:cxn modelId="{B8172B12-7BB6-4C27-8EC1-2D29151F3726}" type="presParOf" srcId="{AD06EA2B-677F-493D-A582-77349B87CEEC}" destId="{797F42B0-2149-4D41-BD2E-86C23C9C1DD1}" srcOrd="2" destOrd="0" presId="urn:microsoft.com/office/officeart/2005/8/layout/chevron1"/>
    <dgm:cxn modelId="{8145563E-163B-4F68-A378-156E8A43A72D}" type="presParOf" srcId="{AD06EA2B-677F-493D-A582-77349B87CEEC}" destId="{F7BC1D64-CFA2-42E0-999D-7896B2F12535}" srcOrd="3" destOrd="0" presId="urn:microsoft.com/office/officeart/2005/8/layout/chevron1"/>
    <dgm:cxn modelId="{71FB6BE7-C0AC-417F-B77C-7A2F910A13A0}" type="presParOf" srcId="{AD06EA2B-677F-493D-A582-77349B87CEEC}" destId="{C347BC6B-861E-4ADD-9807-2A644E7EB85D}" srcOrd="4" destOrd="0" presId="urn:microsoft.com/office/officeart/2005/8/layout/chevron1"/>
    <dgm:cxn modelId="{43CF4695-F32C-4108-A996-3C36D3048847}" type="presParOf" srcId="{AD06EA2B-677F-493D-A582-77349B87CEEC}" destId="{E4C8FEFE-FFF6-4716-8CC5-F8C8AA171A77}" srcOrd="5" destOrd="0" presId="urn:microsoft.com/office/officeart/2005/8/layout/chevron1"/>
    <dgm:cxn modelId="{D5D4FA95-0B35-4268-823D-E760D012A6AB}" type="presParOf" srcId="{AD06EA2B-677F-493D-A582-77349B87CEEC}" destId="{37AF1A10-1454-4DFF-96A7-7B5CC0798C2A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AD12DF-2643-484A-9F54-CC8B27C60D6E}" type="doc">
      <dgm:prSet loTypeId="urn:microsoft.com/office/officeart/2005/8/layout/hierarchy6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09D77725-1938-4A42-932B-A4CBAA07D77F}">
      <dgm:prSet phldrT="[Tekst]" custT="1"/>
      <dgm:spPr/>
      <dgm:t>
        <a:bodyPr/>
        <a:lstStyle/>
        <a:p>
          <a:r>
            <a:rPr lang="pl-PL" sz="1400" dirty="0"/>
            <a:t>Kampania sklep-komputery.pl</a:t>
          </a:r>
        </a:p>
      </dgm:t>
    </dgm:pt>
    <dgm:pt modelId="{44C564D8-6DE8-4EF6-9014-F4A1FE2A1CE6}" type="parTrans" cxnId="{584A6059-BCF6-4CD0-982C-621C5E70AE65}">
      <dgm:prSet/>
      <dgm:spPr/>
      <dgm:t>
        <a:bodyPr/>
        <a:lstStyle/>
        <a:p>
          <a:endParaRPr lang="pl-PL"/>
        </a:p>
      </dgm:t>
    </dgm:pt>
    <dgm:pt modelId="{9CAB3125-2AB9-4A67-BBD7-088AE9CAB726}" type="sibTrans" cxnId="{584A6059-BCF6-4CD0-982C-621C5E70AE65}">
      <dgm:prSet/>
      <dgm:spPr/>
      <dgm:t>
        <a:bodyPr/>
        <a:lstStyle/>
        <a:p>
          <a:endParaRPr lang="pl-PL"/>
        </a:p>
      </dgm:t>
    </dgm:pt>
    <dgm:pt modelId="{2FB7D933-92BE-44EF-A84A-81A976BB9E67}">
      <dgm:prSet phldrT="[Tekst]" custT="1"/>
      <dgm:spPr/>
      <dgm:t>
        <a:bodyPr/>
        <a:lstStyle/>
        <a:p>
          <a:r>
            <a:rPr lang="pl-PL" sz="1600" dirty="0"/>
            <a:t>Grupa reklam aparaty cyfrowe</a:t>
          </a:r>
        </a:p>
      </dgm:t>
    </dgm:pt>
    <dgm:pt modelId="{42D507B6-96E1-4A22-AC3C-DAE2C0D9BA63}" type="parTrans" cxnId="{8971FE68-B20D-40F2-A8A2-98E7F1C0213E}">
      <dgm:prSet/>
      <dgm:spPr/>
      <dgm:t>
        <a:bodyPr/>
        <a:lstStyle/>
        <a:p>
          <a:endParaRPr lang="pl-PL"/>
        </a:p>
      </dgm:t>
    </dgm:pt>
    <dgm:pt modelId="{FDE1DC7A-5C38-47BC-BC87-485FC3EF8DBA}" type="sibTrans" cxnId="{8971FE68-B20D-40F2-A8A2-98E7F1C0213E}">
      <dgm:prSet/>
      <dgm:spPr/>
      <dgm:t>
        <a:bodyPr/>
        <a:lstStyle/>
        <a:p>
          <a:endParaRPr lang="pl-PL"/>
        </a:p>
      </dgm:t>
    </dgm:pt>
    <dgm:pt modelId="{D149F2BB-E2B4-42A3-A59E-4C13C89A0E4F}">
      <dgm:prSet phldrT="[Tekst]"/>
      <dgm:spPr/>
      <dgm:t>
        <a:bodyPr/>
        <a:lstStyle/>
        <a:p>
          <a:r>
            <a:rPr lang="pl-PL" dirty="0"/>
            <a:t>Reklama3</a:t>
          </a:r>
        </a:p>
      </dgm:t>
    </dgm:pt>
    <dgm:pt modelId="{5FB80436-1D45-4185-AC96-2D4B8D87E6B1}" type="parTrans" cxnId="{17162CCD-8C97-4F9D-B858-AFEFFD73ED00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25E0B8F7-4423-42F7-8FCC-9957B8135AAC}" type="sibTrans" cxnId="{17162CCD-8C97-4F9D-B858-AFEFFD73ED00}">
      <dgm:prSet/>
      <dgm:spPr/>
      <dgm:t>
        <a:bodyPr/>
        <a:lstStyle/>
        <a:p>
          <a:endParaRPr lang="pl-PL"/>
        </a:p>
      </dgm:t>
    </dgm:pt>
    <dgm:pt modelId="{BCCFAA97-74EB-4783-AB14-FE512784C4A7}">
      <dgm:prSet phldrT="[Tekst]" custT="1"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pl-PL" sz="2000" dirty="0"/>
            <a:t>Dzienny budżet, określenie zasięgu, inne</a:t>
          </a:r>
        </a:p>
      </dgm:t>
    </dgm:pt>
    <dgm:pt modelId="{E1D71277-5A87-409E-9A7C-95F362B4C10F}" type="parTrans" cxnId="{B253006E-4505-43E5-AB47-97B18BFD3813}">
      <dgm:prSet/>
      <dgm:spPr/>
      <dgm:t>
        <a:bodyPr/>
        <a:lstStyle/>
        <a:p>
          <a:endParaRPr lang="pl-PL"/>
        </a:p>
      </dgm:t>
    </dgm:pt>
    <dgm:pt modelId="{32C3E017-B118-4DAA-BBD1-0E5DE56E493E}" type="sibTrans" cxnId="{B253006E-4505-43E5-AB47-97B18BFD3813}">
      <dgm:prSet/>
      <dgm:spPr/>
      <dgm:t>
        <a:bodyPr/>
        <a:lstStyle/>
        <a:p>
          <a:endParaRPr lang="pl-PL"/>
        </a:p>
      </dgm:t>
    </dgm:pt>
    <dgm:pt modelId="{7866FD65-3A2F-4D03-AEFF-C2FE2D705E9A}">
      <dgm:prSet phldrT="[Tekst]" custT="1"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pl-PL" sz="2000" dirty="0"/>
            <a:t>Wybór słów kluczowych, tworzenie reklam</a:t>
          </a:r>
        </a:p>
      </dgm:t>
    </dgm:pt>
    <dgm:pt modelId="{264C8D03-AE8B-41A8-BD2D-B32A532C6AC9}" type="parTrans" cxnId="{09220202-870A-46C6-A1B5-4222241432CB}">
      <dgm:prSet/>
      <dgm:spPr/>
      <dgm:t>
        <a:bodyPr/>
        <a:lstStyle/>
        <a:p>
          <a:endParaRPr lang="pl-PL"/>
        </a:p>
      </dgm:t>
    </dgm:pt>
    <dgm:pt modelId="{1340769C-25D5-497E-AD21-23EBCD5A6FF4}" type="sibTrans" cxnId="{09220202-870A-46C6-A1B5-4222241432CB}">
      <dgm:prSet/>
      <dgm:spPr/>
      <dgm:t>
        <a:bodyPr/>
        <a:lstStyle/>
        <a:p>
          <a:endParaRPr lang="pl-PL"/>
        </a:p>
      </dgm:t>
    </dgm:pt>
    <dgm:pt modelId="{E1C848E8-6C78-418E-825A-6C3ABAC99530}">
      <dgm:prSet phldrT="[Tekst]" custT="1"/>
      <dgm:spPr/>
      <dgm:t>
        <a:bodyPr/>
        <a:lstStyle/>
        <a:p>
          <a:r>
            <a:rPr lang="pl-PL" sz="1600" dirty="0"/>
            <a:t>Grupa reklam monitory</a:t>
          </a:r>
        </a:p>
      </dgm:t>
    </dgm:pt>
    <dgm:pt modelId="{57F3BEC8-3331-4FD4-8EB0-054A8C9E53AB}" type="sibTrans" cxnId="{031ED2E1-67CC-4BBB-8588-2ADBC2CFDA53}">
      <dgm:prSet/>
      <dgm:spPr/>
      <dgm:t>
        <a:bodyPr/>
        <a:lstStyle/>
        <a:p>
          <a:endParaRPr lang="pl-PL"/>
        </a:p>
      </dgm:t>
    </dgm:pt>
    <dgm:pt modelId="{2628903E-0174-4093-AA71-3BB12E01924F}" type="parTrans" cxnId="{031ED2E1-67CC-4BBB-8588-2ADBC2CFDA53}">
      <dgm:prSet/>
      <dgm:spPr/>
      <dgm:t>
        <a:bodyPr/>
        <a:lstStyle/>
        <a:p>
          <a:endParaRPr lang="pl-PL"/>
        </a:p>
      </dgm:t>
    </dgm:pt>
    <dgm:pt modelId="{84AC7001-E854-4B31-B55F-7A398D02F065}">
      <dgm:prSet phldrT="[Tekst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pl-PL" dirty="0"/>
            <a:t>Reklama1</a:t>
          </a:r>
        </a:p>
      </dgm:t>
    </dgm:pt>
    <dgm:pt modelId="{A353A6FB-1EB6-441E-A4F0-447E82CD03FE}" type="sibTrans" cxnId="{24905608-1394-4DAA-B2F3-61388B146762}">
      <dgm:prSet/>
      <dgm:spPr/>
      <dgm:t>
        <a:bodyPr/>
        <a:lstStyle/>
        <a:p>
          <a:endParaRPr lang="pl-PL"/>
        </a:p>
      </dgm:t>
    </dgm:pt>
    <dgm:pt modelId="{B6102061-FFA1-4EC9-BC2A-34C7F9FA7573}" type="parTrans" cxnId="{24905608-1394-4DAA-B2F3-61388B146762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4C2C3C26-3442-4058-81D5-623CA259C371}">
      <dgm:prSet phldrT="[Tekst]"/>
      <dgm:spPr/>
      <dgm:t>
        <a:bodyPr/>
        <a:lstStyle/>
        <a:p>
          <a:r>
            <a:rPr lang="pl-PL" dirty="0"/>
            <a:t>Reklama2</a:t>
          </a:r>
        </a:p>
      </dgm:t>
    </dgm:pt>
    <dgm:pt modelId="{3E14470F-C00D-43E2-8E98-643EA0F0AEEC}" type="sibTrans" cxnId="{2BCEA81A-C5B8-425A-B303-554FEECE9CF7}">
      <dgm:prSet/>
      <dgm:spPr/>
      <dgm:t>
        <a:bodyPr/>
        <a:lstStyle/>
        <a:p>
          <a:endParaRPr lang="pl-PL"/>
        </a:p>
      </dgm:t>
    </dgm:pt>
    <dgm:pt modelId="{9ED6BD42-A98F-4D23-8706-A6BD6E85B92F}" type="parTrans" cxnId="{2BCEA81A-C5B8-425A-B303-554FEECE9CF7}">
      <dgm:prSet/>
      <dgm:spPr>
        <a:ln>
          <a:solidFill>
            <a:schemeClr val="tx1"/>
          </a:solidFill>
        </a:ln>
      </dgm:spPr>
      <dgm:t>
        <a:bodyPr/>
        <a:lstStyle/>
        <a:p>
          <a:endParaRPr lang="pl-PL"/>
        </a:p>
      </dgm:t>
    </dgm:pt>
    <dgm:pt modelId="{DC5832AD-B9E8-411C-A0AB-B8FB8FC41600}">
      <dgm:prSet phldrT="[Tekst]"/>
      <dgm:spPr/>
      <dgm:t>
        <a:bodyPr/>
        <a:lstStyle/>
        <a:p>
          <a:r>
            <a:rPr lang="pl-PL" dirty="0"/>
            <a:t>Reklama4</a:t>
          </a:r>
        </a:p>
      </dgm:t>
    </dgm:pt>
    <dgm:pt modelId="{6ADD8DB0-CAE1-4921-9F67-210CD641574B}" type="parTrans" cxnId="{78C1B6A6-402A-4FD7-AFC4-AB430A4D9395}">
      <dgm:prSet/>
      <dgm:spPr/>
      <dgm:t>
        <a:bodyPr/>
        <a:lstStyle/>
        <a:p>
          <a:endParaRPr lang="pl-PL"/>
        </a:p>
      </dgm:t>
    </dgm:pt>
    <dgm:pt modelId="{AC382C79-E3A7-49A8-A200-9117A48FF17D}" type="sibTrans" cxnId="{78C1B6A6-402A-4FD7-AFC4-AB430A4D9395}">
      <dgm:prSet/>
      <dgm:spPr/>
      <dgm:t>
        <a:bodyPr/>
        <a:lstStyle/>
        <a:p>
          <a:endParaRPr lang="pl-PL"/>
        </a:p>
      </dgm:t>
    </dgm:pt>
    <dgm:pt modelId="{4EC902AA-B796-4883-B9F3-8F1DEDA43BB0}" type="pres">
      <dgm:prSet presAssocID="{DCAD12DF-2643-484A-9F54-CC8B27C60D6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90F8E77-4177-4C08-9F6C-21506B1DC1CC}" type="pres">
      <dgm:prSet presAssocID="{DCAD12DF-2643-484A-9F54-CC8B27C60D6E}" presName="hierFlow" presStyleCnt="0"/>
      <dgm:spPr/>
    </dgm:pt>
    <dgm:pt modelId="{A51B310E-0527-42F4-92DD-57F56731B4EC}" type="pres">
      <dgm:prSet presAssocID="{DCAD12DF-2643-484A-9F54-CC8B27C60D6E}" presName="firstBuf" presStyleCnt="0"/>
      <dgm:spPr/>
    </dgm:pt>
    <dgm:pt modelId="{664B4A18-229D-4432-81B5-3FB2BE361525}" type="pres">
      <dgm:prSet presAssocID="{DCAD12DF-2643-484A-9F54-CC8B27C60D6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4BB0188-B9E1-4FC5-B8DE-0D02172400E5}" type="pres">
      <dgm:prSet presAssocID="{09D77725-1938-4A42-932B-A4CBAA07D77F}" presName="Name14" presStyleCnt="0"/>
      <dgm:spPr/>
    </dgm:pt>
    <dgm:pt modelId="{905D5D6F-5F22-4048-9747-8DB51C12C0AE}" type="pres">
      <dgm:prSet presAssocID="{09D77725-1938-4A42-932B-A4CBAA07D77F}" presName="level1Shape" presStyleLbl="node0" presStyleIdx="0" presStyleCnt="1">
        <dgm:presLayoutVars>
          <dgm:chPref val="3"/>
        </dgm:presLayoutVars>
      </dgm:prSet>
      <dgm:spPr/>
    </dgm:pt>
    <dgm:pt modelId="{BF91AB0E-595A-4FDC-A592-5C789E015A06}" type="pres">
      <dgm:prSet presAssocID="{09D77725-1938-4A42-932B-A4CBAA07D77F}" presName="hierChild2" presStyleCnt="0"/>
      <dgm:spPr/>
    </dgm:pt>
    <dgm:pt modelId="{1C085C2C-3DE7-4C8F-ABF5-9ABCDC9F4FBC}" type="pres">
      <dgm:prSet presAssocID="{42D507B6-96E1-4A22-AC3C-DAE2C0D9BA63}" presName="Name19" presStyleLbl="parChTrans1D2" presStyleIdx="0" presStyleCnt="2"/>
      <dgm:spPr/>
    </dgm:pt>
    <dgm:pt modelId="{C124A9D4-96EE-45A9-9E5E-8101D9DF4C5B}" type="pres">
      <dgm:prSet presAssocID="{2FB7D933-92BE-44EF-A84A-81A976BB9E67}" presName="Name21" presStyleCnt="0"/>
      <dgm:spPr/>
    </dgm:pt>
    <dgm:pt modelId="{DAAFC490-E5B2-4962-8511-ACDDA04D4F96}" type="pres">
      <dgm:prSet presAssocID="{2FB7D933-92BE-44EF-A84A-81A976BB9E67}" presName="level2Shape" presStyleLbl="node2" presStyleIdx="0" presStyleCnt="2"/>
      <dgm:spPr/>
    </dgm:pt>
    <dgm:pt modelId="{64C7C148-69D7-429D-82B4-707EF5F352FC}" type="pres">
      <dgm:prSet presAssocID="{2FB7D933-92BE-44EF-A84A-81A976BB9E67}" presName="hierChild3" presStyleCnt="0"/>
      <dgm:spPr/>
    </dgm:pt>
    <dgm:pt modelId="{DD026BB0-7156-41E1-A654-BFB27A8CE69F}" type="pres">
      <dgm:prSet presAssocID="{B6102061-FFA1-4EC9-BC2A-34C7F9FA7573}" presName="Name19" presStyleLbl="parChTrans1D3" presStyleIdx="0" presStyleCnt="4"/>
      <dgm:spPr/>
    </dgm:pt>
    <dgm:pt modelId="{21CD7F52-9772-4733-89DC-11AEE5A5E946}" type="pres">
      <dgm:prSet presAssocID="{84AC7001-E854-4B31-B55F-7A398D02F065}" presName="Name21" presStyleCnt="0"/>
      <dgm:spPr/>
    </dgm:pt>
    <dgm:pt modelId="{CA29BB76-F25E-407D-92E0-80ABB857F0E7}" type="pres">
      <dgm:prSet presAssocID="{84AC7001-E854-4B31-B55F-7A398D02F065}" presName="level2Shape" presStyleLbl="node3" presStyleIdx="0" presStyleCnt="4" custScaleY="48610" custLinFactX="-5380" custLinFactNeighborX="-100000" custLinFactNeighborY="-5002"/>
      <dgm:spPr/>
    </dgm:pt>
    <dgm:pt modelId="{64447F6F-DD75-4E08-A206-9CF047F58A15}" type="pres">
      <dgm:prSet presAssocID="{84AC7001-E854-4B31-B55F-7A398D02F065}" presName="hierChild3" presStyleCnt="0"/>
      <dgm:spPr/>
    </dgm:pt>
    <dgm:pt modelId="{97C6515A-8CA6-40F9-B8C2-35BD7E58B006}" type="pres">
      <dgm:prSet presAssocID="{9ED6BD42-A98F-4D23-8706-A6BD6E85B92F}" presName="Name19" presStyleLbl="parChTrans1D3" presStyleIdx="1" presStyleCnt="4"/>
      <dgm:spPr/>
    </dgm:pt>
    <dgm:pt modelId="{4B72272E-F08E-4995-8E40-F36D61C17214}" type="pres">
      <dgm:prSet presAssocID="{4C2C3C26-3442-4058-81D5-623CA259C371}" presName="Name21" presStyleCnt="0"/>
      <dgm:spPr/>
    </dgm:pt>
    <dgm:pt modelId="{668EC61A-19A9-4D97-A95B-859DA9A55987}" type="pres">
      <dgm:prSet presAssocID="{4C2C3C26-3442-4058-81D5-623CA259C371}" presName="level2Shape" presStyleLbl="node3" presStyleIdx="1" presStyleCnt="4" custScaleY="43983" custLinFactNeighborX="-46267" custLinFactNeighborY="1156"/>
      <dgm:spPr/>
    </dgm:pt>
    <dgm:pt modelId="{70C0F5C7-DEFB-4D43-9A79-0A98D45A4FA3}" type="pres">
      <dgm:prSet presAssocID="{4C2C3C26-3442-4058-81D5-623CA259C371}" presName="hierChild3" presStyleCnt="0"/>
      <dgm:spPr/>
    </dgm:pt>
    <dgm:pt modelId="{AE0ED012-8D88-4C47-B19C-150AEDDD58AB}" type="pres">
      <dgm:prSet presAssocID="{2628903E-0174-4093-AA71-3BB12E01924F}" presName="Name19" presStyleLbl="parChTrans1D2" presStyleIdx="1" presStyleCnt="2"/>
      <dgm:spPr/>
    </dgm:pt>
    <dgm:pt modelId="{1219ECBA-4DE0-4118-8490-92BCB19C7108}" type="pres">
      <dgm:prSet presAssocID="{E1C848E8-6C78-418E-825A-6C3ABAC99530}" presName="Name21" presStyleCnt="0"/>
      <dgm:spPr/>
    </dgm:pt>
    <dgm:pt modelId="{C0988615-002D-4A61-AB1E-6D3CCF82F4E9}" type="pres">
      <dgm:prSet presAssocID="{E1C848E8-6C78-418E-825A-6C3ABAC99530}" presName="level2Shape" presStyleLbl="node2" presStyleIdx="1" presStyleCnt="2"/>
      <dgm:spPr/>
    </dgm:pt>
    <dgm:pt modelId="{78B2BAF5-9D60-49B0-A6E7-62294A040123}" type="pres">
      <dgm:prSet presAssocID="{E1C848E8-6C78-418E-825A-6C3ABAC99530}" presName="hierChild3" presStyleCnt="0"/>
      <dgm:spPr/>
    </dgm:pt>
    <dgm:pt modelId="{5F83562C-D386-49FE-9132-309BF47A243B}" type="pres">
      <dgm:prSet presAssocID="{5FB80436-1D45-4185-AC96-2D4B8D87E6B1}" presName="Name19" presStyleLbl="parChTrans1D3" presStyleIdx="2" presStyleCnt="4"/>
      <dgm:spPr/>
    </dgm:pt>
    <dgm:pt modelId="{AF7C11A5-069B-48EF-B175-7E7C71DAEE75}" type="pres">
      <dgm:prSet presAssocID="{D149F2BB-E2B4-42A3-A59E-4C13C89A0E4F}" presName="Name21" presStyleCnt="0"/>
      <dgm:spPr/>
    </dgm:pt>
    <dgm:pt modelId="{D477447B-0448-4615-8BE2-76983387215D}" type="pres">
      <dgm:prSet presAssocID="{D149F2BB-E2B4-42A3-A59E-4C13C89A0E4F}" presName="level2Shape" presStyleLbl="node3" presStyleIdx="2" presStyleCnt="4" custScaleY="48610"/>
      <dgm:spPr/>
    </dgm:pt>
    <dgm:pt modelId="{32CE79D4-412A-488F-B124-8982FAAEB85A}" type="pres">
      <dgm:prSet presAssocID="{D149F2BB-E2B4-42A3-A59E-4C13C89A0E4F}" presName="hierChild3" presStyleCnt="0"/>
      <dgm:spPr/>
    </dgm:pt>
    <dgm:pt modelId="{772CC12E-312A-4352-8566-18281F7E2A8D}" type="pres">
      <dgm:prSet presAssocID="{6ADD8DB0-CAE1-4921-9F67-210CD641574B}" presName="Name19" presStyleLbl="parChTrans1D3" presStyleIdx="3" presStyleCnt="4"/>
      <dgm:spPr/>
    </dgm:pt>
    <dgm:pt modelId="{829860FD-0CA7-47C9-8916-EF9032667128}" type="pres">
      <dgm:prSet presAssocID="{DC5832AD-B9E8-411C-A0AB-B8FB8FC41600}" presName="Name21" presStyleCnt="0"/>
      <dgm:spPr/>
    </dgm:pt>
    <dgm:pt modelId="{2AA76AFE-BA01-4174-813D-08FA2461DE34}" type="pres">
      <dgm:prSet presAssocID="{DC5832AD-B9E8-411C-A0AB-B8FB8FC41600}" presName="level2Shape" presStyleLbl="node3" presStyleIdx="3" presStyleCnt="4" custScaleY="46307"/>
      <dgm:spPr/>
    </dgm:pt>
    <dgm:pt modelId="{604AD4F9-4C20-401F-BB02-0086D2F8E534}" type="pres">
      <dgm:prSet presAssocID="{DC5832AD-B9E8-411C-A0AB-B8FB8FC41600}" presName="hierChild3" presStyleCnt="0"/>
      <dgm:spPr/>
    </dgm:pt>
    <dgm:pt modelId="{346E9E42-2D7E-48C7-8075-A3A27A9425C7}" type="pres">
      <dgm:prSet presAssocID="{DCAD12DF-2643-484A-9F54-CC8B27C60D6E}" presName="bgShapesFlow" presStyleCnt="0"/>
      <dgm:spPr/>
    </dgm:pt>
    <dgm:pt modelId="{D1BAD7FF-6063-413C-9791-EF2D3FFD94B6}" type="pres">
      <dgm:prSet presAssocID="{BCCFAA97-74EB-4783-AB14-FE512784C4A7}" presName="rectComp" presStyleCnt="0"/>
      <dgm:spPr/>
    </dgm:pt>
    <dgm:pt modelId="{4B6D7499-8EEF-4649-898A-633499858E72}" type="pres">
      <dgm:prSet presAssocID="{BCCFAA97-74EB-4783-AB14-FE512784C4A7}" presName="bgRect" presStyleLbl="bgShp" presStyleIdx="0" presStyleCnt="2"/>
      <dgm:spPr/>
    </dgm:pt>
    <dgm:pt modelId="{00EE0A41-6B28-4358-AF76-ADA2B82361CB}" type="pres">
      <dgm:prSet presAssocID="{BCCFAA97-74EB-4783-AB14-FE512784C4A7}" presName="bgRectTx" presStyleLbl="bgShp" presStyleIdx="0" presStyleCnt="2">
        <dgm:presLayoutVars>
          <dgm:bulletEnabled val="1"/>
        </dgm:presLayoutVars>
      </dgm:prSet>
      <dgm:spPr/>
    </dgm:pt>
    <dgm:pt modelId="{2784BECB-5F00-43B4-A938-2E59D7DDA50D}" type="pres">
      <dgm:prSet presAssocID="{BCCFAA97-74EB-4783-AB14-FE512784C4A7}" presName="spComp" presStyleCnt="0"/>
      <dgm:spPr/>
    </dgm:pt>
    <dgm:pt modelId="{6C607585-553E-4B4A-9A2A-C59CBEB05633}" type="pres">
      <dgm:prSet presAssocID="{BCCFAA97-74EB-4783-AB14-FE512784C4A7}" presName="vSp" presStyleCnt="0"/>
      <dgm:spPr/>
    </dgm:pt>
    <dgm:pt modelId="{F3EE2A31-B9DF-4214-8489-5A65AD691779}" type="pres">
      <dgm:prSet presAssocID="{7866FD65-3A2F-4D03-AEFF-C2FE2D705E9A}" presName="rectComp" presStyleCnt="0"/>
      <dgm:spPr/>
    </dgm:pt>
    <dgm:pt modelId="{9845B36C-E311-48F3-B23C-5633631E995B}" type="pres">
      <dgm:prSet presAssocID="{7866FD65-3A2F-4D03-AEFF-C2FE2D705E9A}" presName="bgRect" presStyleLbl="bgShp" presStyleIdx="1" presStyleCnt="2"/>
      <dgm:spPr/>
    </dgm:pt>
    <dgm:pt modelId="{31E57C9C-B25B-4CBB-A0F1-7D40F30DE65F}" type="pres">
      <dgm:prSet presAssocID="{7866FD65-3A2F-4D03-AEFF-C2FE2D705E9A}" presName="bgRectTx" presStyleLbl="bgShp" presStyleIdx="1" presStyleCnt="2">
        <dgm:presLayoutVars>
          <dgm:bulletEnabled val="1"/>
        </dgm:presLayoutVars>
      </dgm:prSet>
      <dgm:spPr/>
    </dgm:pt>
  </dgm:ptLst>
  <dgm:cxnLst>
    <dgm:cxn modelId="{09220202-870A-46C6-A1B5-4222241432CB}" srcId="{DCAD12DF-2643-484A-9F54-CC8B27C60D6E}" destId="{7866FD65-3A2F-4D03-AEFF-C2FE2D705E9A}" srcOrd="2" destOrd="0" parTransId="{264C8D03-AE8B-41A8-BD2D-B32A532C6AC9}" sibTransId="{1340769C-25D5-497E-AD21-23EBCD5A6FF4}"/>
    <dgm:cxn modelId="{24905608-1394-4DAA-B2F3-61388B146762}" srcId="{2FB7D933-92BE-44EF-A84A-81A976BB9E67}" destId="{84AC7001-E854-4B31-B55F-7A398D02F065}" srcOrd="0" destOrd="0" parTransId="{B6102061-FFA1-4EC9-BC2A-34C7F9FA7573}" sibTransId="{A353A6FB-1EB6-441E-A4F0-447E82CD03FE}"/>
    <dgm:cxn modelId="{CF690213-DB46-4E95-9277-FB1C232F4538}" type="presOf" srcId="{7866FD65-3A2F-4D03-AEFF-C2FE2D705E9A}" destId="{31E57C9C-B25B-4CBB-A0F1-7D40F30DE65F}" srcOrd="1" destOrd="0" presId="urn:microsoft.com/office/officeart/2005/8/layout/hierarchy6"/>
    <dgm:cxn modelId="{22867C17-7219-454B-A74D-67766AAAE3A5}" type="presOf" srcId="{DCAD12DF-2643-484A-9F54-CC8B27C60D6E}" destId="{4EC902AA-B796-4883-B9F3-8F1DEDA43BB0}" srcOrd="0" destOrd="0" presId="urn:microsoft.com/office/officeart/2005/8/layout/hierarchy6"/>
    <dgm:cxn modelId="{FCB6C119-F4B7-4D4C-8243-741287D4C34E}" type="presOf" srcId="{09D77725-1938-4A42-932B-A4CBAA07D77F}" destId="{905D5D6F-5F22-4048-9747-8DB51C12C0AE}" srcOrd="0" destOrd="0" presId="urn:microsoft.com/office/officeart/2005/8/layout/hierarchy6"/>
    <dgm:cxn modelId="{2BCEA81A-C5B8-425A-B303-554FEECE9CF7}" srcId="{2FB7D933-92BE-44EF-A84A-81A976BB9E67}" destId="{4C2C3C26-3442-4058-81D5-623CA259C371}" srcOrd="1" destOrd="0" parTransId="{9ED6BD42-A98F-4D23-8706-A6BD6E85B92F}" sibTransId="{3E14470F-C00D-43E2-8E98-643EA0F0AEEC}"/>
    <dgm:cxn modelId="{A1C95726-34EA-4FB9-B48C-5651A2AFC5DD}" type="presOf" srcId="{6ADD8DB0-CAE1-4921-9F67-210CD641574B}" destId="{772CC12E-312A-4352-8566-18281F7E2A8D}" srcOrd="0" destOrd="0" presId="urn:microsoft.com/office/officeart/2005/8/layout/hierarchy6"/>
    <dgm:cxn modelId="{AC176427-12DC-41D9-995D-84046EB6DE80}" type="presOf" srcId="{E1C848E8-6C78-418E-825A-6C3ABAC99530}" destId="{C0988615-002D-4A61-AB1E-6D3CCF82F4E9}" srcOrd="0" destOrd="0" presId="urn:microsoft.com/office/officeart/2005/8/layout/hierarchy6"/>
    <dgm:cxn modelId="{39C9A136-1ECA-4C22-A8E9-1C0479C890BB}" type="presOf" srcId="{5FB80436-1D45-4185-AC96-2D4B8D87E6B1}" destId="{5F83562C-D386-49FE-9132-309BF47A243B}" srcOrd="0" destOrd="0" presId="urn:microsoft.com/office/officeart/2005/8/layout/hierarchy6"/>
    <dgm:cxn modelId="{53D7303A-2A99-4519-BFD2-55DE2349140C}" type="presOf" srcId="{D149F2BB-E2B4-42A3-A59E-4C13C89A0E4F}" destId="{D477447B-0448-4615-8BE2-76983387215D}" srcOrd="0" destOrd="0" presId="urn:microsoft.com/office/officeart/2005/8/layout/hierarchy6"/>
    <dgm:cxn modelId="{9136EB3D-CDDC-47D7-B9D6-08D80E7E7589}" type="presOf" srcId="{2628903E-0174-4093-AA71-3BB12E01924F}" destId="{AE0ED012-8D88-4C47-B19C-150AEDDD58AB}" srcOrd="0" destOrd="0" presId="urn:microsoft.com/office/officeart/2005/8/layout/hierarchy6"/>
    <dgm:cxn modelId="{8971FE68-B20D-40F2-A8A2-98E7F1C0213E}" srcId="{09D77725-1938-4A42-932B-A4CBAA07D77F}" destId="{2FB7D933-92BE-44EF-A84A-81A976BB9E67}" srcOrd="0" destOrd="0" parTransId="{42D507B6-96E1-4A22-AC3C-DAE2C0D9BA63}" sibTransId="{FDE1DC7A-5C38-47BC-BC87-485FC3EF8DBA}"/>
    <dgm:cxn modelId="{031EEE6C-FBF2-458F-8F26-99A8F2B63D98}" type="presOf" srcId="{BCCFAA97-74EB-4783-AB14-FE512784C4A7}" destId="{4B6D7499-8EEF-4649-898A-633499858E72}" srcOrd="0" destOrd="0" presId="urn:microsoft.com/office/officeart/2005/8/layout/hierarchy6"/>
    <dgm:cxn modelId="{B253006E-4505-43E5-AB47-97B18BFD3813}" srcId="{DCAD12DF-2643-484A-9F54-CC8B27C60D6E}" destId="{BCCFAA97-74EB-4783-AB14-FE512784C4A7}" srcOrd="1" destOrd="0" parTransId="{E1D71277-5A87-409E-9A7C-95F362B4C10F}" sibTransId="{32C3E017-B118-4DAA-BBD1-0E5DE56E493E}"/>
    <dgm:cxn modelId="{584A6059-BCF6-4CD0-982C-621C5E70AE65}" srcId="{DCAD12DF-2643-484A-9F54-CC8B27C60D6E}" destId="{09D77725-1938-4A42-932B-A4CBAA07D77F}" srcOrd="0" destOrd="0" parTransId="{44C564D8-6DE8-4EF6-9014-F4A1FE2A1CE6}" sibTransId="{9CAB3125-2AB9-4A67-BBD7-088AE9CAB726}"/>
    <dgm:cxn modelId="{9151695A-29FF-4FC1-BD2D-25C24CB1EC29}" type="presOf" srcId="{84AC7001-E854-4B31-B55F-7A398D02F065}" destId="{CA29BB76-F25E-407D-92E0-80ABB857F0E7}" srcOrd="0" destOrd="0" presId="urn:microsoft.com/office/officeart/2005/8/layout/hierarchy6"/>
    <dgm:cxn modelId="{103F0780-A29F-48A4-89EE-C3FB5DE74610}" type="presOf" srcId="{4C2C3C26-3442-4058-81D5-623CA259C371}" destId="{668EC61A-19A9-4D97-A95B-859DA9A55987}" srcOrd="0" destOrd="0" presId="urn:microsoft.com/office/officeart/2005/8/layout/hierarchy6"/>
    <dgm:cxn modelId="{CC5DFC8E-E9F5-48F2-A44A-09E582DD6517}" type="presOf" srcId="{42D507B6-96E1-4A22-AC3C-DAE2C0D9BA63}" destId="{1C085C2C-3DE7-4C8F-ABF5-9ABCDC9F4FBC}" srcOrd="0" destOrd="0" presId="urn:microsoft.com/office/officeart/2005/8/layout/hierarchy6"/>
    <dgm:cxn modelId="{E543DE92-8B3B-4C23-ADC9-D986DEC6B9A0}" type="presOf" srcId="{2FB7D933-92BE-44EF-A84A-81A976BB9E67}" destId="{DAAFC490-E5B2-4962-8511-ACDDA04D4F96}" srcOrd="0" destOrd="0" presId="urn:microsoft.com/office/officeart/2005/8/layout/hierarchy6"/>
    <dgm:cxn modelId="{78C1B6A6-402A-4FD7-AFC4-AB430A4D9395}" srcId="{E1C848E8-6C78-418E-825A-6C3ABAC99530}" destId="{DC5832AD-B9E8-411C-A0AB-B8FB8FC41600}" srcOrd="1" destOrd="0" parTransId="{6ADD8DB0-CAE1-4921-9F67-210CD641574B}" sibTransId="{AC382C79-E3A7-49A8-A200-9117A48FF17D}"/>
    <dgm:cxn modelId="{38C3B0A9-C4F1-44E7-A40C-AB7567D2C840}" type="presOf" srcId="{DC5832AD-B9E8-411C-A0AB-B8FB8FC41600}" destId="{2AA76AFE-BA01-4174-813D-08FA2461DE34}" srcOrd="0" destOrd="0" presId="urn:microsoft.com/office/officeart/2005/8/layout/hierarchy6"/>
    <dgm:cxn modelId="{7C7AD2B2-8F99-4CBA-B164-DF3BA2419DD5}" type="presOf" srcId="{B6102061-FFA1-4EC9-BC2A-34C7F9FA7573}" destId="{DD026BB0-7156-41E1-A654-BFB27A8CE69F}" srcOrd="0" destOrd="0" presId="urn:microsoft.com/office/officeart/2005/8/layout/hierarchy6"/>
    <dgm:cxn modelId="{17162CCD-8C97-4F9D-B858-AFEFFD73ED00}" srcId="{E1C848E8-6C78-418E-825A-6C3ABAC99530}" destId="{D149F2BB-E2B4-42A3-A59E-4C13C89A0E4F}" srcOrd="0" destOrd="0" parTransId="{5FB80436-1D45-4185-AC96-2D4B8D87E6B1}" sibTransId="{25E0B8F7-4423-42F7-8FCC-9957B8135AAC}"/>
    <dgm:cxn modelId="{76CC07D9-9607-4456-A6A6-7E686D7ED776}" type="presOf" srcId="{9ED6BD42-A98F-4D23-8706-A6BD6E85B92F}" destId="{97C6515A-8CA6-40F9-B8C2-35BD7E58B006}" srcOrd="0" destOrd="0" presId="urn:microsoft.com/office/officeart/2005/8/layout/hierarchy6"/>
    <dgm:cxn modelId="{031ED2E1-67CC-4BBB-8588-2ADBC2CFDA53}" srcId="{09D77725-1938-4A42-932B-A4CBAA07D77F}" destId="{E1C848E8-6C78-418E-825A-6C3ABAC99530}" srcOrd="1" destOrd="0" parTransId="{2628903E-0174-4093-AA71-3BB12E01924F}" sibTransId="{57F3BEC8-3331-4FD4-8EB0-054A8C9E53AB}"/>
    <dgm:cxn modelId="{9E650FE3-076E-4D33-8324-B7C263E0B21D}" type="presOf" srcId="{7866FD65-3A2F-4D03-AEFF-C2FE2D705E9A}" destId="{9845B36C-E311-48F3-B23C-5633631E995B}" srcOrd="0" destOrd="0" presId="urn:microsoft.com/office/officeart/2005/8/layout/hierarchy6"/>
    <dgm:cxn modelId="{A62661FC-9A26-403F-9BE9-A605F9BCD0A0}" type="presOf" srcId="{BCCFAA97-74EB-4783-AB14-FE512784C4A7}" destId="{00EE0A41-6B28-4358-AF76-ADA2B82361CB}" srcOrd="1" destOrd="0" presId="urn:microsoft.com/office/officeart/2005/8/layout/hierarchy6"/>
    <dgm:cxn modelId="{31D114F2-2596-4C32-8671-480A6FF61E17}" type="presParOf" srcId="{4EC902AA-B796-4883-B9F3-8F1DEDA43BB0}" destId="{390F8E77-4177-4C08-9F6C-21506B1DC1CC}" srcOrd="0" destOrd="0" presId="urn:microsoft.com/office/officeart/2005/8/layout/hierarchy6"/>
    <dgm:cxn modelId="{565514DD-80C8-48CC-9842-E75BEE46D2FD}" type="presParOf" srcId="{390F8E77-4177-4C08-9F6C-21506B1DC1CC}" destId="{A51B310E-0527-42F4-92DD-57F56731B4EC}" srcOrd="0" destOrd="0" presId="urn:microsoft.com/office/officeart/2005/8/layout/hierarchy6"/>
    <dgm:cxn modelId="{F3D6B715-D83A-4FF5-883D-63BD58CB6ADF}" type="presParOf" srcId="{390F8E77-4177-4C08-9F6C-21506B1DC1CC}" destId="{664B4A18-229D-4432-81B5-3FB2BE361525}" srcOrd="1" destOrd="0" presId="urn:microsoft.com/office/officeart/2005/8/layout/hierarchy6"/>
    <dgm:cxn modelId="{C55B9677-54E9-45A8-B140-E775748F97ED}" type="presParOf" srcId="{664B4A18-229D-4432-81B5-3FB2BE361525}" destId="{84BB0188-B9E1-4FC5-B8DE-0D02172400E5}" srcOrd="0" destOrd="0" presId="urn:microsoft.com/office/officeart/2005/8/layout/hierarchy6"/>
    <dgm:cxn modelId="{450F1163-29A9-4A56-BB2F-C353B75322FE}" type="presParOf" srcId="{84BB0188-B9E1-4FC5-B8DE-0D02172400E5}" destId="{905D5D6F-5F22-4048-9747-8DB51C12C0AE}" srcOrd="0" destOrd="0" presId="urn:microsoft.com/office/officeart/2005/8/layout/hierarchy6"/>
    <dgm:cxn modelId="{1C594591-DBD5-46F2-BC8E-CBA9F730C587}" type="presParOf" srcId="{84BB0188-B9E1-4FC5-B8DE-0D02172400E5}" destId="{BF91AB0E-595A-4FDC-A592-5C789E015A06}" srcOrd="1" destOrd="0" presId="urn:microsoft.com/office/officeart/2005/8/layout/hierarchy6"/>
    <dgm:cxn modelId="{F13CF679-D5A6-407B-BD06-CE259119C437}" type="presParOf" srcId="{BF91AB0E-595A-4FDC-A592-5C789E015A06}" destId="{1C085C2C-3DE7-4C8F-ABF5-9ABCDC9F4FBC}" srcOrd="0" destOrd="0" presId="urn:microsoft.com/office/officeart/2005/8/layout/hierarchy6"/>
    <dgm:cxn modelId="{CB18AB6F-42BC-4039-BF5A-E77109FD8C80}" type="presParOf" srcId="{BF91AB0E-595A-4FDC-A592-5C789E015A06}" destId="{C124A9D4-96EE-45A9-9E5E-8101D9DF4C5B}" srcOrd="1" destOrd="0" presId="urn:microsoft.com/office/officeart/2005/8/layout/hierarchy6"/>
    <dgm:cxn modelId="{161BCAC0-BD35-4D79-BA64-EC8E2720C51D}" type="presParOf" srcId="{C124A9D4-96EE-45A9-9E5E-8101D9DF4C5B}" destId="{DAAFC490-E5B2-4962-8511-ACDDA04D4F96}" srcOrd="0" destOrd="0" presId="urn:microsoft.com/office/officeart/2005/8/layout/hierarchy6"/>
    <dgm:cxn modelId="{D84504BD-321B-4D43-BFD4-A78B9FE788F2}" type="presParOf" srcId="{C124A9D4-96EE-45A9-9E5E-8101D9DF4C5B}" destId="{64C7C148-69D7-429D-82B4-707EF5F352FC}" srcOrd="1" destOrd="0" presId="urn:microsoft.com/office/officeart/2005/8/layout/hierarchy6"/>
    <dgm:cxn modelId="{D1669CD1-9CC7-4A80-B546-4ADA3C2421A7}" type="presParOf" srcId="{64C7C148-69D7-429D-82B4-707EF5F352FC}" destId="{DD026BB0-7156-41E1-A654-BFB27A8CE69F}" srcOrd="0" destOrd="0" presId="urn:microsoft.com/office/officeart/2005/8/layout/hierarchy6"/>
    <dgm:cxn modelId="{B04EE961-E55E-408E-81ED-8D00E56E860F}" type="presParOf" srcId="{64C7C148-69D7-429D-82B4-707EF5F352FC}" destId="{21CD7F52-9772-4733-89DC-11AEE5A5E946}" srcOrd="1" destOrd="0" presId="urn:microsoft.com/office/officeart/2005/8/layout/hierarchy6"/>
    <dgm:cxn modelId="{195B46BC-7C9D-446D-B9D7-91DD720884E2}" type="presParOf" srcId="{21CD7F52-9772-4733-89DC-11AEE5A5E946}" destId="{CA29BB76-F25E-407D-92E0-80ABB857F0E7}" srcOrd="0" destOrd="0" presId="urn:microsoft.com/office/officeart/2005/8/layout/hierarchy6"/>
    <dgm:cxn modelId="{24255727-6C30-4C74-96CE-47F51202A370}" type="presParOf" srcId="{21CD7F52-9772-4733-89DC-11AEE5A5E946}" destId="{64447F6F-DD75-4E08-A206-9CF047F58A15}" srcOrd="1" destOrd="0" presId="urn:microsoft.com/office/officeart/2005/8/layout/hierarchy6"/>
    <dgm:cxn modelId="{167B23A0-B5C1-49AE-849C-0E8AC95ED006}" type="presParOf" srcId="{64C7C148-69D7-429D-82B4-707EF5F352FC}" destId="{97C6515A-8CA6-40F9-B8C2-35BD7E58B006}" srcOrd="2" destOrd="0" presId="urn:microsoft.com/office/officeart/2005/8/layout/hierarchy6"/>
    <dgm:cxn modelId="{F443A4F1-AFCD-4662-8620-EDC152C9CB3C}" type="presParOf" srcId="{64C7C148-69D7-429D-82B4-707EF5F352FC}" destId="{4B72272E-F08E-4995-8E40-F36D61C17214}" srcOrd="3" destOrd="0" presId="urn:microsoft.com/office/officeart/2005/8/layout/hierarchy6"/>
    <dgm:cxn modelId="{92D386B7-7DF1-4694-8779-0F2092422227}" type="presParOf" srcId="{4B72272E-F08E-4995-8E40-F36D61C17214}" destId="{668EC61A-19A9-4D97-A95B-859DA9A55987}" srcOrd="0" destOrd="0" presId="urn:microsoft.com/office/officeart/2005/8/layout/hierarchy6"/>
    <dgm:cxn modelId="{1921C517-B101-4729-ADF9-B9B1E6281186}" type="presParOf" srcId="{4B72272E-F08E-4995-8E40-F36D61C17214}" destId="{70C0F5C7-DEFB-4D43-9A79-0A98D45A4FA3}" srcOrd="1" destOrd="0" presId="urn:microsoft.com/office/officeart/2005/8/layout/hierarchy6"/>
    <dgm:cxn modelId="{C97216A7-E8EA-4161-972D-9142D3F5D9CC}" type="presParOf" srcId="{BF91AB0E-595A-4FDC-A592-5C789E015A06}" destId="{AE0ED012-8D88-4C47-B19C-150AEDDD58AB}" srcOrd="2" destOrd="0" presId="urn:microsoft.com/office/officeart/2005/8/layout/hierarchy6"/>
    <dgm:cxn modelId="{4E05B874-0D01-4483-9D7B-1925E3AA74DC}" type="presParOf" srcId="{BF91AB0E-595A-4FDC-A592-5C789E015A06}" destId="{1219ECBA-4DE0-4118-8490-92BCB19C7108}" srcOrd="3" destOrd="0" presId="urn:microsoft.com/office/officeart/2005/8/layout/hierarchy6"/>
    <dgm:cxn modelId="{1C960B84-39B0-4552-9092-C39CBE17A576}" type="presParOf" srcId="{1219ECBA-4DE0-4118-8490-92BCB19C7108}" destId="{C0988615-002D-4A61-AB1E-6D3CCF82F4E9}" srcOrd="0" destOrd="0" presId="urn:microsoft.com/office/officeart/2005/8/layout/hierarchy6"/>
    <dgm:cxn modelId="{14C77313-592F-4536-9F02-F3F0FF93A3F1}" type="presParOf" srcId="{1219ECBA-4DE0-4118-8490-92BCB19C7108}" destId="{78B2BAF5-9D60-49B0-A6E7-62294A040123}" srcOrd="1" destOrd="0" presId="urn:microsoft.com/office/officeart/2005/8/layout/hierarchy6"/>
    <dgm:cxn modelId="{F74D7BC3-4855-4A9D-A090-EFF1EEBD5642}" type="presParOf" srcId="{78B2BAF5-9D60-49B0-A6E7-62294A040123}" destId="{5F83562C-D386-49FE-9132-309BF47A243B}" srcOrd="0" destOrd="0" presId="urn:microsoft.com/office/officeart/2005/8/layout/hierarchy6"/>
    <dgm:cxn modelId="{54D556EF-F4DA-4067-A6DA-5EF5C74C9B40}" type="presParOf" srcId="{78B2BAF5-9D60-49B0-A6E7-62294A040123}" destId="{AF7C11A5-069B-48EF-B175-7E7C71DAEE75}" srcOrd="1" destOrd="0" presId="urn:microsoft.com/office/officeart/2005/8/layout/hierarchy6"/>
    <dgm:cxn modelId="{A68DD1FA-9B0A-4D37-8572-8ABF63AB987A}" type="presParOf" srcId="{AF7C11A5-069B-48EF-B175-7E7C71DAEE75}" destId="{D477447B-0448-4615-8BE2-76983387215D}" srcOrd="0" destOrd="0" presId="urn:microsoft.com/office/officeart/2005/8/layout/hierarchy6"/>
    <dgm:cxn modelId="{7EDB20FF-88B5-4310-BC5B-D48ACA7778F4}" type="presParOf" srcId="{AF7C11A5-069B-48EF-B175-7E7C71DAEE75}" destId="{32CE79D4-412A-488F-B124-8982FAAEB85A}" srcOrd="1" destOrd="0" presId="urn:microsoft.com/office/officeart/2005/8/layout/hierarchy6"/>
    <dgm:cxn modelId="{F1FC1DAE-94E5-4D48-BAF4-64036EA7BB70}" type="presParOf" srcId="{78B2BAF5-9D60-49B0-A6E7-62294A040123}" destId="{772CC12E-312A-4352-8566-18281F7E2A8D}" srcOrd="2" destOrd="0" presId="urn:microsoft.com/office/officeart/2005/8/layout/hierarchy6"/>
    <dgm:cxn modelId="{ED654365-B523-456E-B55F-0897AAD98B8F}" type="presParOf" srcId="{78B2BAF5-9D60-49B0-A6E7-62294A040123}" destId="{829860FD-0CA7-47C9-8916-EF9032667128}" srcOrd="3" destOrd="0" presId="urn:microsoft.com/office/officeart/2005/8/layout/hierarchy6"/>
    <dgm:cxn modelId="{C6623C47-E04F-4570-A8E4-691E007EB36D}" type="presParOf" srcId="{829860FD-0CA7-47C9-8916-EF9032667128}" destId="{2AA76AFE-BA01-4174-813D-08FA2461DE34}" srcOrd="0" destOrd="0" presId="urn:microsoft.com/office/officeart/2005/8/layout/hierarchy6"/>
    <dgm:cxn modelId="{520CAD30-20CD-4793-9A99-10929F8AD8ED}" type="presParOf" srcId="{829860FD-0CA7-47C9-8916-EF9032667128}" destId="{604AD4F9-4C20-401F-BB02-0086D2F8E534}" srcOrd="1" destOrd="0" presId="urn:microsoft.com/office/officeart/2005/8/layout/hierarchy6"/>
    <dgm:cxn modelId="{C20F938C-EF79-44EF-A606-9A96984B4995}" type="presParOf" srcId="{4EC902AA-B796-4883-B9F3-8F1DEDA43BB0}" destId="{346E9E42-2D7E-48C7-8075-A3A27A9425C7}" srcOrd="1" destOrd="0" presId="urn:microsoft.com/office/officeart/2005/8/layout/hierarchy6"/>
    <dgm:cxn modelId="{44FC7B74-DF5C-4FB5-B7AA-AF7184EA783B}" type="presParOf" srcId="{346E9E42-2D7E-48C7-8075-A3A27A9425C7}" destId="{D1BAD7FF-6063-413C-9791-EF2D3FFD94B6}" srcOrd="0" destOrd="0" presId="urn:microsoft.com/office/officeart/2005/8/layout/hierarchy6"/>
    <dgm:cxn modelId="{5DDFB759-536B-4D30-8ED8-EBA323F5E787}" type="presParOf" srcId="{D1BAD7FF-6063-413C-9791-EF2D3FFD94B6}" destId="{4B6D7499-8EEF-4649-898A-633499858E72}" srcOrd="0" destOrd="0" presId="urn:microsoft.com/office/officeart/2005/8/layout/hierarchy6"/>
    <dgm:cxn modelId="{3A4F9679-49DD-4E48-8D76-0A9D8B4059FD}" type="presParOf" srcId="{D1BAD7FF-6063-413C-9791-EF2D3FFD94B6}" destId="{00EE0A41-6B28-4358-AF76-ADA2B82361CB}" srcOrd="1" destOrd="0" presId="urn:microsoft.com/office/officeart/2005/8/layout/hierarchy6"/>
    <dgm:cxn modelId="{3B252A36-F015-4E9B-8B1F-0B774369E5D5}" type="presParOf" srcId="{346E9E42-2D7E-48C7-8075-A3A27A9425C7}" destId="{2784BECB-5F00-43B4-A938-2E59D7DDA50D}" srcOrd="1" destOrd="0" presId="urn:microsoft.com/office/officeart/2005/8/layout/hierarchy6"/>
    <dgm:cxn modelId="{629E2C0A-A58B-4AAA-87B9-2C085B548833}" type="presParOf" srcId="{2784BECB-5F00-43B4-A938-2E59D7DDA50D}" destId="{6C607585-553E-4B4A-9A2A-C59CBEB05633}" srcOrd="0" destOrd="0" presId="urn:microsoft.com/office/officeart/2005/8/layout/hierarchy6"/>
    <dgm:cxn modelId="{780C2918-31A4-4066-AA8B-C8DB0E79BBBB}" type="presParOf" srcId="{346E9E42-2D7E-48C7-8075-A3A27A9425C7}" destId="{F3EE2A31-B9DF-4214-8489-5A65AD691779}" srcOrd="2" destOrd="0" presId="urn:microsoft.com/office/officeart/2005/8/layout/hierarchy6"/>
    <dgm:cxn modelId="{7092C268-1CBB-4640-A3C0-4FECA9C0C0C2}" type="presParOf" srcId="{F3EE2A31-B9DF-4214-8489-5A65AD691779}" destId="{9845B36C-E311-48F3-B23C-5633631E995B}" srcOrd="0" destOrd="0" presId="urn:microsoft.com/office/officeart/2005/8/layout/hierarchy6"/>
    <dgm:cxn modelId="{D82C3CA5-72B0-4D47-92FB-681D59531ADC}" type="presParOf" srcId="{F3EE2A31-B9DF-4214-8489-5A65AD691779}" destId="{31E57C9C-B25B-4CBB-A0F1-7D40F30DE65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BFB28E-0607-43BB-8CEC-BF7F13C7C26C}" type="doc">
      <dgm:prSet loTypeId="urn:microsoft.com/office/officeart/2005/8/layout/chevron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l-PL"/>
        </a:p>
      </dgm:t>
    </dgm:pt>
    <dgm:pt modelId="{1031123E-1F88-4EF0-A947-0F8E2E1E318D}">
      <dgm:prSet phldrT="[Teks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2400" b="1" dirty="0"/>
            <a:t>CTR</a:t>
          </a:r>
        </a:p>
      </dgm:t>
    </dgm:pt>
    <dgm:pt modelId="{97CF29FD-F28F-4573-99C8-64F5FC910E8A}" type="parTrans" cxnId="{F545801D-AC66-499D-BF00-1FF3720C2F68}">
      <dgm:prSet/>
      <dgm:spPr/>
      <dgm:t>
        <a:bodyPr/>
        <a:lstStyle/>
        <a:p>
          <a:endParaRPr lang="pl-PL"/>
        </a:p>
      </dgm:t>
    </dgm:pt>
    <dgm:pt modelId="{534FF40E-5315-4865-9419-522587F53AFB}" type="sibTrans" cxnId="{F545801D-AC66-499D-BF00-1FF3720C2F68}">
      <dgm:prSet/>
      <dgm:spPr/>
      <dgm:t>
        <a:bodyPr/>
        <a:lstStyle/>
        <a:p>
          <a:endParaRPr lang="pl-PL"/>
        </a:p>
      </dgm:t>
    </dgm:pt>
    <dgm:pt modelId="{311001A8-156A-4493-BF38-4EA0028178D9}">
      <dgm:prSet phldrT="[Teks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2400" b="1" dirty="0"/>
            <a:t>CPC</a:t>
          </a:r>
        </a:p>
      </dgm:t>
    </dgm:pt>
    <dgm:pt modelId="{B619FF93-19E9-492A-A1A8-140AF6440954}" type="parTrans" cxnId="{72A8A2BE-E9EF-4464-A0C9-E60AFDD42E77}">
      <dgm:prSet/>
      <dgm:spPr/>
      <dgm:t>
        <a:bodyPr/>
        <a:lstStyle/>
        <a:p>
          <a:endParaRPr lang="pl-PL"/>
        </a:p>
      </dgm:t>
    </dgm:pt>
    <dgm:pt modelId="{28B7A473-59D6-4F4F-80C4-327402FEF888}" type="sibTrans" cxnId="{72A8A2BE-E9EF-4464-A0C9-E60AFDD42E77}">
      <dgm:prSet/>
      <dgm:spPr/>
      <dgm:t>
        <a:bodyPr/>
        <a:lstStyle/>
        <a:p>
          <a:endParaRPr lang="pl-PL"/>
        </a:p>
      </dgm:t>
    </dgm:pt>
    <dgm:pt modelId="{7CDD3120-590E-480B-B529-DA646E9D13F7}">
      <dgm:prSet phldrT="[Tekst]"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2400" b="1" dirty="0"/>
            <a:t>CPM</a:t>
          </a:r>
        </a:p>
      </dgm:t>
    </dgm:pt>
    <dgm:pt modelId="{8B90F296-55BF-422B-8B30-AE6F8856BD4C}" type="parTrans" cxnId="{4E251F79-BE1D-4881-879A-62C1166AE7E1}">
      <dgm:prSet/>
      <dgm:spPr/>
      <dgm:t>
        <a:bodyPr/>
        <a:lstStyle/>
        <a:p>
          <a:endParaRPr lang="pl-PL"/>
        </a:p>
      </dgm:t>
    </dgm:pt>
    <dgm:pt modelId="{E6BE41D9-5A0A-4F10-AE64-C27470F8EB8A}" type="sibTrans" cxnId="{4E251F79-BE1D-4881-879A-62C1166AE7E1}">
      <dgm:prSet/>
      <dgm:spPr/>
      <dgm:t>
        <a:bodyPr/>
        <a:lstStyle/>
        <a:p>
          <a:endParaRPr lang="pl-PL"/>
        </a:p>
      </dgm:t>
    </dgm:pt>
    <dgm:pt modelId="{360CCC06-0E54-47F1-BBEE-5D7595153D96}">
      <dgm:prSet phldrT="[Tekst]" custT="1"/>
      <dgm:spPr/>
      <dgm:t>
        <a:bodyPr/>
        <a:lstStyle/>
        <a:p>
          <a:r>
            <a:rPr lang="pl-PL" sz="2000" i="1" dirty="0" err="1"/>
            <a:t>Click</a:t>
          </a:r>
          <a:r>
            <a:rPr lang="pl-PL" sz="2000" i="1" dirty="0"/>
            <a:t> </a:t>
          </a:r>
          <a:r>
            <a:rPr lang="pl-PL" sz="2000" i="1" dirty="0" err="1"/>
            <a:t>Through</a:t>
          </a:r>
          <a:r>
            <a:rPr lang="pl-PL" sz="2000" i="1" dirty="0"/>
            <a:t> </a:t>
          </a:r>
          <a:r>
            <a:rPr lang="pl-PL" sz="2000" i="1" dirty="0" err="1"/>
            <a:t>Rate</a:t>
          </a:r>
          <a:endParaRPr lang="pl-PL" sz="2000" i="1" dirty="0"/>
        </a:p>
      </dgm:t>
    </dgm:pt>
    <dgm:pt modelId="{B234A6AC-6910-498C-B45C-98C4F539F3B8}" type="sibTrans" cxnId="{53D7D8D9-9986-457F-A7A8-6C2CF2AC1509}">
      <dgm:prSet/>
      <dgm:spPr/>
      <dgm:t>
        <a:bodyPr/>
        <a:lstStyle/>
        <a:p>
          <a:endParaRPr lang="pl-PL"/>
        </a:p>
      </dgm:t>
    </dgm:pt>
    <dgm:pt modelId="{70D020AB-3D34-4CE7-806B-704EB0FD7A32}" type="parTrans" cxnId="{53D7D8D9-9986-457F-A7A8-6C2CF2AC1509}">
      <dgm:prSet/>
      <dgm:spPr/>
      <dgm:t>
        <a:bodyPr/>
        <a:lstStyle/>
        <a:p>
          <a:endParaRPr lang="pl-PL"/>
        </a:p>
      </dgm:t>
    </dgm:pt>
    <dgm:pt modelId="{E57820AC-5F58-4265-B256-2A8A210DA43F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2000" i="1" dirty="0" err="1"/>
            <a:t>Cost</a:t>
          </a:r>
          <a:r>
            <a:rPr lang="pl-PL" sz="2000" i="1" dirty="0"/>
            <a:t> Per </a:t>
          </a:r>
          <a:r>
            <a:rPr lang="pl-PL" sz="2000" i="1" dirty="0" err="1"/>
            <a:t>Click</a:t>
          </a:r>
          <a:endParaRPr lang="pl-PL" sz="2000" i="1" dirty="0"/>
        </a:p>
      </dgm:t>
    </dgm:pt>
    <dgm:pt modelId="{0C758A4D-ECDE-4F6E-98C8-7608302D4567}" type="parTrans" cxnId="{201921CB-2652-4126-A95D-23DFF1592219}">
      <dgm:prSet/>
      <dgm:spPr/>
      <dgm:t>
        <a:bodyPr/>
        <a:lstStyle/>
        <a:p>
          <a:endParaRPr lang="pl-PL"/>
        </a:p>
      </dgm:t>
    </dgm:pt>
    <dgm:pt modelId="{1A6C892E-3756-4095-BAEA-81F77D648026}" type="sibTrans" cxnId="{201921CB-2652-4126-A95D-23DFF1592219}">
      <dgm:prSet/>
      <dgm:spPr/>
      <dgm:t>
        <a:bodyPr/>
        <a:lstStyle/>
        <a:p>
          <a:endParaRPr lang="pl-PL"/>
        </a:p>
      </dgm:t>
    </dgm:pt>
    <dgm:pt modelId="{ECA8AE40-8D63-4858-ADA8-8AC791A1CEFC}">
      <dgm:prSet phldrT="[Tekst]" custT="1"/>
      <dgm:spPr/>
      <dgm:t>
        <a:bodyPr/>
        <a:lstStyle/>
        <a:p>
          <a:r>
            <a:rPr lang="pl-PL" sz="2000" i="1" dirty="0" err="1"/>
            <a:t>Cost</a:t>
          </a:r>
          <a:r>
            <a:rPr lang="pl-PL" sz="2000" i="1" dirty="0"/>
            <a:t> Per </a:t>
          </a:r>
          <a:r>
            <a:rPr lang="pl-PL" sz="2000" i="1" dirty="0" err="1"/>
            <a:t>Impression</a:t>
          </a:r>
          <a:endParaRPr lang="pl-PL" sz="2000" i="1" dirty="0"/>
        </a:p>
      </dgm:t>
    </dgm:pt>
    <dgm:pt modelId="{88286E21-1219-4868-8E18-D3620C762059}" type="parTrans" cxnId="{1DF5AC11-F556-4FF9-AF70-AD7248A3D6CB}">
      <dgm:prSet/>
      <dgm:spPr/>
      <dgm:t>
        <a:bodyPr/>
        <a:lstStyle/>
        <a:p>
          <a:endParaRPr lang="pl-PL"/>
        </a:p>
      </dgm:t>
    </dgm:pt>
    <dgm:pt modelId="{824088A8-9C58-416B-B941-B47F79B71D03}" type="sibTrans" cxnId="{1DF5AC11-F556-4FF9-AF70-AD7248A3D6CB}">
      <dgm:prSet/>
      <dgm:spPr/>
      <dgm:t>
        <a:bodyPr/>
        <a:lstStyle/>
        <a:p>
          <a:endParaRPr lang="pl-PL"/>
        </a:p>
      </dgm:t>
    </dgm:pt>
    <dgm:pt modelId="{9CB44E68-771E-491F-9868-C40E67B3A1B1}">
      <dgm:prSet phldrT="[Tekst]" custT="1"/>
      <dgm:spPr/>
      <dgm:t>
        <a:bodyPr/>
        <a:lstStyle/>
        <a:p>
          <a:r>
            <a:rPr lang="pl-PL" sz="2000" dirty="0"/>
            <a:t>Kliknięcia/wyświetlenia*100%</a:t>
          </a:r>
        </a:p>
      </dgm:t>
    </dgm:pt>
    <dgm:pt modelId="{352093FA-0339-49FE-8408-5B64EE914C0E}" type="parTrans" cxnId="{B352E836-97F5-4A98-8762-EDAEF98D0FBC}">
      <dgm:prSet/>
      <dgm:spPr/>
      <dgm:t>
        <a:bodyPr/>
        <a:lstStyle/>
        <a:p>
          <a:endParaRPr lang="pl-PL"/>
        </a:p>
      </dgm:t>
    </dgm:pt>
    <dgm:pt modelId="{AE488F64-8454-435D-B561-775F29C9883C}" type="sibTrans" cxnId="{B352E836-97F5-4A98-8762-EDAEF98D0FBC}">
      <dgm:prSet/>
      <dgm:spPr/>
      <dgm:t>
        <a:bodyPr/>
        <a:lstStyle/>
        <a:p>
          <a:endParaRPr lang="pl-PL"/>
        </a:p>
      </dgm:t>
    </dgm:pt>
    <dgm:pt modelId="{B910D74B-38E3-4F3B-A618-226D97384404}">
      <dgm:prSet phldrT="[Teks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2000" dirty="0"/>
            <a:t>Koszt jednego kliknięcia</a:t>
          </a:r>
        </a:p>
      </dgm:t>
    </dgm:pt>
    <dgm:pt modelId="{47AD9DC3-FFAA-479B-A680-7F65790E680B}" type="parTrans" cxnId="{CFDD8C57-A235-45B5-99A7-A010A39E5FD1}">
      <dgm:prSet/>
      <dgm:spPr/>
      <dgm:t>
        <a:bodyPr/>
        <a:lstStyle/>
        <a:p>
          <a:endParaRPr lang="pl-PL"/>
        </a:p>
      </dgm:t>
    </dgm:pt>
    <dgm:pt modelId="{6EB4CDE8-AA42-434F-B8D5-A217EF5D0127}" type="sibTrans" cxnId="{CFDD8C57-A235-45B5-99A7-A010A39E5FD1}">
      <dgm:prSet/>
      <dgm:spPr/>
      <dgm:t>
        <a:bodyPr/>
        <a:lstStyle/>
        <a:p>
          <a:endParaRPr lang="pl-PL"/>
        </a:p>
      </dgm:t>
    </dgm:pt>
    <dgm:pt modelId="{84CF1905-A1C0-4EE1-9CE1-57D22A413C5C}">
      <dgm:prSet phldrT="[Tekst]" custT="1"/>
      <dgm:spPr/>
      <dgm:t>
        <a:bodyPr/>
        <a:lstStyle/>
        <a:p>
          <a:r>
            <a:rPr lang="pl-PL" sz="2000" dirty="0"/>
            <a:t>Koszt 1 000 wyświetleń</a:t>
          </a:r>
        </a:p>
      </dgm:t>
    </dgm:pt>
    <dgm:pt modelId="{4F477934-DE28-465C-A956-CFAE751D2486}" type="parTrans" cxnId="{F5ADAFBB-302B-4B9B-8425-E396A145BFBE}">
      <dgm:prSet/>
      <dgm:spPr/>
      <dgm:t>
        <a:bodyPr/>
        <a:lstStyle/>
        <a:p>
          <a:endParaRPr lang="pl-PL"/>
        </a:p>
      </dgm:t>
    </dgm:pt>
    <dgm:pt modelId="{B11E0743-445A-4740-BE1A-4E6C8541C873}" type="sibTrans" cxnId="{F5ADAFBB-302B-4B9B-8425-E396A145BFBE}">
      <dgm:prSet/>
      <dgm:spPr/>
      <dgm:t>
        <a:bodyPr/>
        <a:lstStyle/>
        <a:p>
          <a:endParaRPr lang="pl-PL"/>
        </a:p>
      </dgm:t>
    </dgm:pt>
    <dgm:pt modelId="{FE872ADF-792F-4C51-92AA-4E5D9046935D}" type="pres">
      <dgm:prSet presAssocID="{F1BFB28E-0607-43BB-8CEC-BF7F13C7C26C}" presName="linearFlow" presStyleCnt="0">
        <dgm:presLayoutVars>
          <dgm:dir/>
          <dgm:animLvl val="lvl"/>
          <dgm:resizeHandles val="exact"/>
        </dgm:presLayoutVars>
      </dgm:prSet>
      <dgm:spPr/>
    </dgm:pt>
    <dgm:pt modelId="{EC29C7F0-DC3B-4E84-AE96-7DCFA702F999}" type="pres">
      <dgm:prSet presAssocID="{1031123E-1F88-4EF0-A947-0F8E2E1E318D}" presName="composite" presStyleCnt="0"/>
      <dgm:spPr/>
    </dgm:pt>
    <dgm:pt modelId="{14C14C2A-C67F-4231-B48B-0DAC0B8CDD55}" type="pres">
      <dgm:prSet presAssocID="{1031123E-1F88-4EF0-A947-0F8E2E1E318D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0F5BA41-7DC8-4359-8C5C-40257E076D17}" type="pres">
      <dgm:prSet presAssocID="{1031123E-1F88-4EF0-A947-0F8E2E1E318D}" presName="descendantText" presStyleLbl="alignAcc1" presStyleIdx="0" presStyleCnt="3">
        <dgm:presLayoutVars>
          <dgm:bulletEnabled val="1"/>
        </dgm:presLayoutVars>
      </dgm:prSet>
      <dgm:spPr/>
    </dgm:pt>
    <dgm:pt modelId="{5A99D65C-B052-4BD5-B571-BE34F411926E}" type="pres">
      <dgm:prSet presAssocID="{534FF40E-5315-4865-9419-522587F53AFB}" presName="sp" presStyleCnt="0"/>
      <dgm:spPr/>
    </dgm:pt>
    <dgm:pt modelId="{635080D7-5C62-4596-B3E7-E40ECBEAF240}" type="pres">
      <dgm:prSet presAssocID="{311001A8-156A-4493-BF38-4EA0028178D9}" presName="composite" presStyleCnt="0"/>
      <dgm:spPr/>
    </dgm:pt>
    <dgm:pt modelId="{A533170A-2613-4664-AD83-E10A8B40C141}" type="pres">
      <dgm:prSet presAssocID="{311001A8-156A-4493-BF38-4EA0028178D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BC19B242-B52B-4B5E-BCD7-7469FB367254}" type="pres">
      <dgm:prSet presAssocID="{311001A8-156A-4493-BF38-4EA0028178D9}" presName="descendantText" presStyleLbl="alignAcc1" presStyleIdx="1" presStyleCnt="3">
        <dgm:presLayoutVars>
          <dgm:bulletEnabled val="1"/>
        </dgm:presLayoutVars>
      </dgm:prSet>
      <dgm:spPr/>
    </dgm:pt>
    <dgm:pt modelId="{51FEB0FD-D8E4-4F53-8FD2-C977E455270D}" type="pres">
      <dgm:prSet presAssocID="{28B7A473-59D6-4F4F-80C4-327402FEF888}" presName="sp" presStyleCnt="0"/>
      <dgm:spPr/>
    </dgm:pt>
    <dgm:pt modelId="{62A0DBBB-6968-41D6-92C4-47369E213D6F}" type="pres">
      <dgm:prSet presAssocID="{7CDD3120-590E-480B-B529-DA646E9D13F7}" presName="composite" presStyleCnt="0"/>
      <dgm:spPr/>
    </dgm:pt>
    <dgm:pt modelId="{3B8BA9C9-5904-49D2-AE5A-6C5CD91BE294}" type="pres">
      <dgm:prSet presAssocID="{7CDD3120-590E-480B-B529-DA646E9D13F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00E54B8C-D6C7-4E20-86D8-7F58BF26D416}" type="pres">
      <dgm:prSet presAssocID="{7CDD3120-590E-480B-B529-DA646E9D13F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73420500-0FE5-435C-BCB8-47A7CFB215F4}" type="presOf" srcId="{ECA8AE40-8D63-4858-ADA8-8AC791A1CEFC}" destId="{00E54B8C-D6C7-4E20-86D8-7F58BF26D416}" srcOrd="0" destOrd="0" presId="urn:microsoft.com/office/officeart/2005/8/layout/chevron2"/>
    <dgm:cxn modelId="{7BDFDB01-6FF0-4CAC-A825-1F3A7D0E1847}" type="presOf" srcId="{84CF1905-A1C0-4EE1-9CE1-57D22A413C5C}" destId="{00E54B8C-D6C7-4E20-86D8-7F58BF26D416}" srcOrd="0" destOrd="1" presId="urn:microsoft.com/office/officeart/2005/8/layout/chevron2"/>
    <dgm:cxn modelId="{1C88F503-10A7-49D7-91B2-561DA2D1483F}" type="presOf" srcId="{F1BFB28E-0607-43BB-8CEC-BF7F13C7C26C}" destId="{FE872ADF-792F-4C51-92AA-4E5D9046935D}" srcOrd="0" destOrd="0" presId="urn:microsoft.com/office/officeart/2005/8/layout/chevron2"/>
    <dgm:cxn modelId="{1DF5AC11-F556-4FF9-AF70-AD7248A3D6CB}" srcId="{7CDD3120-590E-480B-B529-DA646E9D13F7}" destId="{ECA8AE40-8D63-4858-ADA8-8AC791A1CEFC}" srcOrd="0" destOrd="0" parTransId="{88286E21-1219-4868-8E18-D3620C762059}" sibTransId="{824088A8-9C58-416B-B941-B47F79B71D03}"/>
    <dgm:cxn modelId="{F545801D-AC66-499D-BF00-1FF3720C2F68}" srcId="{F1BFB28E-0607-43BB-8CEC-BF7F13C7C26C}" destId="{1031123E-1F88-4EF0-A947-0F8E2E1E318D}" srcOrd="0" destOrd="0" parTransId="{97CF29FD-F28F-4573-99C8-64F5FC910E8A}" sibTransId="{534FF40E-5315-4865-9419-522587F53AFB}"/>
    <dgm:cxn modelId="{B352E836-97F5-4A98-8762-EDAEF98D0FBC}" srcId="{1031123E-1F88-4EF0-A947-0F8E2E1E318D}" destId="{9CB44E68-771E-491F-9868-C40E67B3A1B1}" srcOrd="1" destOrd="0" parTransId="{352093FA-0339-49FE-8408-5B64EE914C0E}" sibTransId="{AE488F64-8454-435D-B561-775F29C9883C}"/>
    <dgm:cxn modelId="{320C0660-0598-4EAB-B409-94DA9F5BED20}" type="presOf" srcId="{E57820AC-5F58-4265-B256-2A8A210DA43F}" destId="{BC19B242-B52B-4B5E-BCD7-7469FB367254}" srcOrd="0" destOrd="0" presId="urn:microsoft.com/office/officeart/2005/8/layout/chevron2"/>
    <dgm:cxn modelId="{CFDD8C57-A235-45B5-99A7-A010A39E5FD1}" srcId="{311001A8-156A-4493-BF38-4EA0028178D9}" destId="{B910D74B-38E3-4F3B-A618-226D97384404}" srcOrd="1" destOrd="0" parTransId="{47AD9DC3-FFAA-479B-A680-7F65790E680B}" sibTransId="{6EB4CDE8-AA42-434F-B8D5-A217EF5D0127}"/>
    <dgm:cxn modelId="{4E251F79-BE1D-4881-879A-62C1166AE7E1}" srcId="{F1BFB28E-0607-43BB-8CEC-BF7F13C7C26C}" destId="{7CDD3120-590E-480B-B529-DA646E9D13F7}" srcOrd="2" destOrd="0" parTransId="{8B90F296-55BF-422B-8B30-AE6F8856BD4C}" sibTransId="{E6BE41D9-5A0A-4F10-AE64-C27470F8EB8A}"/>
    <dgm:cxn modelId="{C5CF9B8A-0563-4E1A-9EDF-13294B209704}" type="presOf" srcId="{9CB44E68-771E-491F-9868-C40E67B3A1B1}" destId="{E0F5BA41-7DC8-4359-8C5C-40257E076D17}" srcOrd="0" destOrd="1" presId="urn:microsoft.com/office/officeart/2005/8/layout/chevron2"/>
    <dgm:cxn modelId="{3E737EB7-9AFC-40E2-B740-938B5E9058D2}" type="presOf" srcId="{7CDD3120-590E-480B-B529-DA646E9D13F7}" destId="{3B8BA9C9-5904-49D2-AE5A-6C5CD91BE294}" srcOrd="0" destOrd="0" presId="urn:microsoft.com/office/officeart/2005/8/layout/chevron2"/>
    <dgm:cxn modelId="{F5ADAFBB-302B-4B9B-8425-E396A145BFBE}" srcId="{7CDD3120-590E-480B-B529-DA646E9D13F7}" destId="{84CF1905-A1C0-4EE1-9CE1-57D22A413C5C}" srcOrd="1" destOrd="0" parTransId="{4F477934-DE28-465C-A956-CFAE751D2486}" sibTransId="{B11E0743-445A-4740-BE1A-4E6C8541C873}"/>
    <dgm:cxn modelId="{72A8A2BE-E9EF-4464-A0C9-E60AFDD42E77}" srcId="{F1BFB28E-0607-43BB-8CEC-BF7F13C7C26C}" destId="{311001A8-156A-4493-BF38-4EA0028178D9}" srcOrd="1" destOrd="0" parTransId="{B619FF93-19E9-492A-A1A8-140AF6440954}" sibTransId="{28B7A473-59D6-4F4F-80C4-327402FEF888}"/>
    <dgm:cxn modelId="{84E1F3C9-DDEF-4290-B589-0A689407D21C}" type="presOf" srcId="{1031123E-1F88-4EF0-A947-0F8E2E1E318D}" destId="{14C14C2A-C67F-4231-B48B-0DAC0B8CDD55}" srcOrd="0" destOrd="0" presId="urn:microsoft.com/office/officeart/2005/8/layout/chevron2"/>
    <dgm:cxn modelId="{201921CB-2652-4126-A95D-23DFF1592219}" srcId="{311001A8-156A-4493-BF38-4EA0028178D9}" destId="{E57820AC-5F58-4265-B256-2A8A210DA43F}" srcOrd="0" destOrd="0" parTransId="{0C758A4D-ECDE-4F6E-98C8-7608302D4567}" sibTransId="{1A6C892E-3756-4095-BAEA-81F77D648026}"/>
    <dgm:cxn modelId="{53D7D8D9-9986-457F-A7A8-6C2CF2AC1509}" srcId="{1031123E-1F88-4EF0-A947-0F8E2E1E318D}" destId="{360CCC06-0E54-47F1-BBEE-5D7595153D96}" srcOrd="0" destOrd="0" parTransId="{70D020AB-3D34-4CE7-806B-704EB0FD7A32}" sibTransId="{B234A6AC-6910-498C-B45C-98C4F539F3B8}"/>
    <dgm:cxn modelId="{AE60DDDF-676B-4272-9CC1-31B7FCD027AB}" type="presOf" srcId="{360CCC06-0E54-47F1-BBEE-5D7595153D96}" destId="{E0F5BA41-7DC8-4359-8C5C-40257E076D17}" srcOrd="0" destOrd="0" presId="urn:microsoft.com/office/officeart/2005/8/layout/chevron2"/>
    <dgm:cxn modelId="{B10C26E3-2CA8-4C5B-A080-59364EA4DBC5}" type="presOf" srcId="{B910D74B-38E3-4F3B-A618-226D97384404}" destId="{BC19B242-B52B-4B5E-BCD7-7469FB367254}" srcOrd="0" destOrd="1" presId="urn:microsoft.com/office/officeart/2005/8/layout/chevron2"/>
    <dgm:cxn modelId="{23B06EF7-7DB6-458E-BB48-8F46E3842A6B}" type="presOf" srcId="{311001A8-156A-4493-BF38-4EA0028178D9}" destId="{A533170A-2613-4664-AD83-E10A8B40C141}" srcOrd="0" destOrd="0" presId="urn:microsoft.com/office/officeart/2005/8/layout/chevron2"/>
    <dgm:cxn modelId="{74CA3361-41A5-46CC-8072-310EB5F679AA}" type="presParOf" srcId="{FE872ADF-792F-4C51-92AA-4E5D9046935D}" destId="{EC29C7F0-DC3B-4E84-AE96-7DCFA702F999}" srcOrd="0" destOrd="0" presId="urn:microsoft.com/office/officeart/2005/8/layout/chevron2"/>
    <dgm:cxn modelId="{42E7B64C-6E0C-4721-9D81-6F96966CA1D7}" type="presParOf" srcId="{EC29C7F0-DC3B-4E84-AE96-7DCFA702F999}" destId="{14C14C2A-C67F-4231-B48B-0DAC0B8CDD55}" srcOrd="0" destOrd="0" presId="urn:microsoft.com/office/officeart/2005/8/layout/chevron2"/>
    <dgm:cxn modelId="{FCF12462-C54C-4FC3-A750-97DF20CBC365}" type="presParOf" srcId="{EC29C7F0-DC3B-4E84-AE96-7DCFA702F999}" destId="{E0F5BA41-7DC8-4359-8C5C-40257E076D17}" srcOrd="1" destOrd="0" presId="urn:microsoft.com/office/officeart/2005/8/layout/chevron2"/>
    <dgm:cxn modelId="{91FBFD62-5CB2-4A15-BCE0-570383C02498}" type="presParOf" srcId="{FE872ADF-792F-4C51-92AA-4E5D9046935D}" destId="{5A99D65C-B052-4BD5-B571-BE34F411926E}" srcOrd="1" destOrd="0" presId="urn:microsoft.com/office/officeart/2005/8/layout/chevron2"/>
    <dgm:cxn modelId="{20866358-618E-4F08-8EF2-B4EB1F4E2EF1}" type="presParOf" srcId="{FE872ADF-792F-4C51-92AA-4E5D9046935D}" destId="{635080D7-5C62-4596-B3E7-E40ECBEAF240}" srcOrd="2" destOrd="0" presId="urn:microsoft.com/office/officeart/2005/8/layout/chevron2"/>
    <dgm:cxn modelId="{220099F0-25CF-4327-A78C-A4B832042D61}" type="presParOf" srcId="{635080D7-5C62-4596-B3E7-E40ECBEAF240}" destId="{A533170A-2613-4664-AD83-E10A8B40C141}" srcOrd="0" destOrd="0" presId="urn:microsoft.com/office/officeart/2005/8/layout/chevron2"/>
    <dgm:cxn modelId="{09D5967C-F6BE-4E06-8D71-76514B872915}" type="presParOf" srcId="{635080D7-5C62-4596-B3E7-E40ECBEAF240}" destId="{BC19B242-B52B-4B5E-BCD7-7469FB367254}" srcOrd="1" destOrd="0" presId="urn:microsoft.com/office/officeart/2005/8/layout/chevron2"/>
    <dgm:cxn modelId="{23B3FAE5-1E68-428C-8D42-CACB79BA641A}" type="presParOf" srcId="{FE872ADF-792F-4C51-92AA-4E5D9046935D}" destId="{51FEB0FD-D8E4-4F53-8FD2-C977E455270D}" srcOrd="3" destOrd="0" presId="urn:microsoft.com/office/officeart/2005/8/layout/chevron2"/>
    <dgm:cxn modelId="{B1B24546-2E0A-46AA-B462-F55EC1345940}" type="presParOf" srcId="{FE872ADF-792F-4C51-92AA-4E5D9046935D}" destId="{62A0DBBB-6968-41D6-92C4-47369E213D6F}" srcOrd="4" destOrd="0" presId="urn:microsoft.com/office/officeart/2005/8/layout/chevron2"/>
    <dgm:cxn modelId="{3D92AED2-386C-4363-B6F0-EB57CF895F05}" type="presParOf" srcId="{62A0DBBB-6968-41D6-92C4-47369E213D6F}" destId="{3B8BA9C9-5904-49D2-AE5A-6C5CD91BE294}" srcOrd="0" destOrd="0" presId="urn:microsoft.com/office/officeart/2005/8/layout/chevron2"/>
    <dgm:cxn modelId="{0186B469-0AAC-4749-8089-666BB361FD2E}" type="presParOf" srcId="{62A0DBBB-6968-41D6-92C4-47369E213D6F}" destId="{00E54B8C-D6C7-4E20-86D8-7F58BF26D41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3CD718-62B0-4802-83D1-0E7BEB2FCB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F2FE243-D90D-49D3-BA78-1FD33A6C168C}">
      <dgm:prSet phldrT="[Teks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1400" b="1" i="1" dirty="0"/>
            <a:t>Konwersja </a:t>
          </a:r>
          <a:r>
            <a:rPr lang="pl-PL" sz="1400" dirty="0"/>
            <a:t>- następuje wtedy, gdy po kliknięciu reklamy użytkownik wykonuje zdefiniowaną akcję (np. dokonuje zakupu produktu, pozostawia dane kontaktowe i itp.</a:t>
          </a:r>
        </a:p>
      </dgm:t>
    </dgm:pt>
    <dgm:pt modelId="{47CA30B2-5EE1-4008-AB6C-5B67DA072015}" type="parTrans" cxnId="{B066C98F-FC9F-4D05-A68F-62DD65F2E6D1}">
      <dgm:prSet/>
      <dgm:spPr/>
      <dgm:t>
        <a:bodyPr/>
        <a:lstStyle/>
        <a:p>
          <a:endParaRPr lang="pl-PL"/>
        </a:p>
      </dgm:t>
    </dgm:pt>
    <dgm:pt modelId="{279A1E90-BB35-40E3-B5F9-1D60AE8EF1F2}" type="sibTrans" cxnId="{B066C98F-FC9F-4D05-A68F-62DD65F2E6D1}">
      <dgm:prSet/>
      <dgm:spPr/>
      <dgm:t>
        <a:bodyPr/>
        <a:lstStyle/>
        <a:p>
          <a:endParaRPr lang="pl-PL"/>
        </a:p>
      </dgm:t>
    </dgm:pt>
    <dgm:pt modelId="{4E647644-2DA2-4FCE-855E-304F23E5202B}">
      <dgm:prSet phldrT="[Teks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1400" b="1" i="1" dirty="0"/>
            <a:t>Sieć Partnerska - </a:t>
          </a:r>
          <a:r>
            <a:rPr lang="pl-PL" sz="1400" dirty="0"/>
            <a:t>obejmuje witryny, serwisy informacyjne i blogi, które współdziałają z Google w zakresie wyświetlania reklam </a:t>
          </a:r>
          <a:r>
            <a:rPr lang="pl-PL" sz="1400" dirty="0" err="1"/>
            <a:t>AdWords</a:t>
          </a:r>
          <a:r>
            <a:rPr lang="pl-PL" sz="1400" dirty="0"/>
            <a:t>.</a:t>
          </a:r>
        </a:p>
      </dgm:t>
    </dgm:pt>
    <dgm:pt modelId="{A663CFE0-7987-4EC8-BCC2-3442A89EF931}" type="parTrans" cxnId="{76E3F3A3-83D2-4708-AADA-872123716295}">
      <dgm:prSet/>
      <dgm:spPr/>
      <dgm:t>
        <a:bodyPr/>
        <a:lstStyle/>
        <a:p>
          <a:endParaRPr lang="pl-PL"/>
        </a:p>
      </dgm:t>
    </dgm:pt>
    <dgm:pt modelId="{01A8A861-0281-4CA8-92D4-3CC41D0B41D0}" type="sibTrans" cxnId="{76E3F3A3-83D2-4708-AADA-872123716295}">
      <dgm:prSet/>
      <dgm:spPr/>
      <dgm:t>
        <a:bodyPr/>
        <a:lstStyle/>
        <a:p>
          <a:endParaRPr lang="pl-PL"/>
        </a:p>
      </dgm:t>
    </dgm:pt>
    <dgm:pt modelId="{FE692993-1EFC-439F-A99E-D2A46313F6D8}">
      <dgm:prSet phldrT="[Teks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1400" b="1" i="1" dirty="0"/>
            <a:t>Sieć Wyszukiwania </a:t>
          </a:r>
          <a:r>
            <a:rPr lang="pl-PL" sz="1400" dirty="0"/>
            <a:t>– partnerzy Google, na których witrynach w wynikach wyszukiwania pojawiają sie reklamy Google </a:t>
          </a:r>
          <a:r>
            <a:rPr lang="pl-PL" sz="1400" dirty="0" err="1"/>
            <a:t>AdWords</a:t>
          </a:r>
          <a:r>
            <a:rPr lang="pl-PL" sz="1400" dirty="0"/>
            <a:t> (np. wynik wyszukiwania </a:t>
          </a:r>
          <a:r>
            <a:rPr lang="pl-PL" sz="1400" dirty="0" err="1"/>
            <a:t>Gazeta.pl</a:t>
          </a:r>
          <a:r>
            <a:rPr lang="pl-PL" sz="1400" dirty="0"/>
            <a:t>)</a:t>
          </a:r>
        </a:p>
      </dgm:t>
    </dgm:pt>
    <dgm:pt modelId="{ED02F926-5E7B-4153-976E-374C15A805E4}" type="parTrans" cxnId="{ED3EF30C-F4C5-45C3-BBCE-797E49D9FA07}">
      <dgm:prSet/>
      <dgm:spPr/>
      <dgm:t>
        <a:bodyPr/>
        <a:lstStyle/>
        <a:p>
          <a:endParaRPr lang="pl-PL"/>
        </a:p>
      </dgm:t>
    </dgm:pt>
    <dgm:pt modelId="{040E02BB-7EE3-410E-8E1E-A01A12FB6E99}" type="sibTrans" cxnId="{ED3EF30C-F4C5-45C3-BBCE-797E49D9FA07}">
      <dgm:prSet/>
      <dgm:spPr/>
      <dgm:t>
        <a:bodyPr/>
        <a:lstStyle/>
        <a:p>
          <a:endParaRPr lang="pl-PL"/>
        </a:p>
      </dgm:t>
    </dgm:pt>
    <dgm:pt modelId="{39343D24-9879-475A-B068-54D260A1C930}" type="pres">
      <dgm:prSet presAssocID="{F63CD718-62B0-4802-83D1-0E7BEB2FCBE6}" presName="linear" presStyleCnt="0">
        <dgm:presLayoutVars>
          <dgm:dir/>
          <dgm:animLvl val="lvl"/>
          <dgm:resizeHandles val="exact"/>
        </dgm:presLayoutVars>
      </dgm:prSet>
      <dgm:spPr/>
    </dgm:pt>
    <dgm:pt modelId="{10C6B1D0-E467-4C8F-B3F7-84CBC7E54358}" type="pres">
      <dgm:prSet presAssocID="{DF2FE243-D90D-49D3-BA78-1FD33A6C168C}" presName="parentLin" presStyleCnt="0"/>
      <dgm:spPr/>
    </dgm:pt>
    <dgm:pt modelId="{45BA2FD0-382E-42D3-83A8-F92FE99C82C9}" type="pres">
      <dgm:prSet presAssocID="{DF2FE243-D90D-49D3-BA78-1FD33A6C168C}" presName="parentLeftMargin" presStyleLbl="node1" presStyleIdx="0" presStyleCnt="3"/>
      <dgm:spPr/>
    </dgm:pt>
    <dgm:pt modelId="{C32F3B80-DABE-411A-8326-7B5FB9DCCBF2}" type="pres">
      <dgm:prSet presAssocID="{DF2FE243-D90D-49D3-BA78-1FD33A6C168C}" presName="parentText" presStyleLbl="node1" presStyleIdx="0" presStyleCnt="3" custScaleX="128125">
        <dgm:presLayoutVars>
          <dgm:chMax val="0"/>
          <dgm:bulletEnabled val="1"/>
        </dgm:presLayoutVars>
      </dgm:prSet>
      <dgm:spPr/>
    </dgm:pt>
    <dgm:pt modelId="{01011D32-FD38-48BF-91C8-8D87741AFD42}" type="pres">
      <dgm:prSet presAssocID="{DF2FE243-D90D-49D3-BA78-1FD33A6C168C}" presName="negativeSpace" presStyleCnt="0"/>
      <dgm:spPr/>
    </dgm:pt>
    <dgm:pt modelId="{AB9E4559-0D34-43DA-BC94-380928EBF7E4}" type="pres">
      <dgm:prSet presAssocID="{DF2FE243-D90D-49D3-BA78-1FD33A6C168C}" presName="childText" presStyleLbl="conFgAcc1" presStyleIdx="0" presStyleCnt="3">
        <dgm:presLayoutVars>
          <dgm:bulletEnabled val="1"/>
        </dgm:presLayoutVars>
      </dgm:prSet>
      <dgm:spPr/>
    </dgm:pt>
    <dgm:pt modelId="{41EBAEE4-9053-42FF-BE82-D4F886DCA591}" type="pres">
      <dgm:prSet presAssocID="{279A1E90-BB35-40E3-B5F9-1D60AE8EF1F2}" presName="spaceBetweenRectangles" presStyleCnt="0"/>
      <dgm:spPr/>
    </dgm:pt>
    <dgm:pt modelId="{935ACA89-30BE-436D-B444-3F97EAAA78DF}" type="pres">
      <dgm:prSet presAssocID="{4E647644-2DA2-4FCE-855E-304F23E5202B}" presName="parentLin" presStyleCnt="0"/>
      <dgm:spPr/>
    </dgm:pt>
    <dgm:pt modelId="{82CD3EDB-BE06-468B-8BAB-449F5A23D908}" type="pres">
      <dgm:prSet presAssocID="{4E647644-2DA2-4FCE-855E-304F23E5202B}" presName="parentLeftMargin" presStyleLbl="node1" presStyleIdx="0" presStyleCnt="3"/>
      <dgm:spPr/>
    </dgm:pt>
    <dgm:pt modelId="{E713C80F-CD30-456A-BAFD-7878D9524EC0}" type="pres">
      <dgm:prSet presAssocID="{4E647644-2DA2-4FCE-855E-304F23E5202B}" presName="parentText" presStyleLbl="node1" presStyleIdx="1" presStyleCnt="3" custScaleX="128125" custLinFactNeighborY="1041">
        <dgm:presLayoutVars>
          <dgm:chMax val="0"/>
          <dgm:bulletEnabled val="1"/>
        </dgm:presLayoutVars>
      </dgm:prSet>
      <dgm:spPr/>
    </dgm:pt>
    <dgm:pt modelId="{47A8B86B-74E3-4A28-B6D3-0092D2CFD4CE}" type="pres">
      <dgm:prSet presAssocID="{4E647644-2DA2-4FCE-855E-304F23E5202B}" presName="negativeSpace" presStyleCnt="0"/>
      <dgm:spPr/>
    </dgm:pt>
    <dgm:pt modelId="{1E25F70B-1359-422A-9D1D-9367B165C0C8}" type="pres">
      <dgm:prSet presAssocID="{4E647644-2DA2-4FCE-855E-304F23E5202B}" presName="childText" presStyleLbl="conFgAcc1" presStyleIdx="1" presStyleCnt="3">
        <dgm:presLayoutVars>
          <dgm:bulletEnabled val="1"/>
        </dgm:presLayoutVars>
      </dgm:prSet>
      <dgm:spPr/>
    </dgm:pt>
    <dgm:pt modelId="{B364CCA7-1F2D-44F0-987B-4A993FDBE291}" type="pres">
      <dgm:prSet presAssocID="{01A8A861-0281-4CA8-92D4-3CC41D0B41D0}" presName="spaceBetweenRectangles" presStyleCnt="0"/>
      <dgm:spPr/>
    </dgm:pt>
    <dgm:pt modelId="{07F61A2E-3807-46E9-9371-C0F6CEE8ABE9}" type="pres">
      <dgm:prSet presAssocID="{FE692993-1EFC-439F-A99E-D2A46313F6D8}" presName="parentLin" presStyleCnt="0"/>
      <dgm:spPr/>
    </dgm:pt>
    <dgm:pt modelId="{601D4930-8054-4111-A081-BB9199331E35}" type="pres">
      <dgm:prSet presAssocID="{FE692993-1EFC-439F-A99E-D2A46313F6D8}" presName="parentLeftMargin" presStyleLbl="node1" presStyleIdx="1" presStyleCnt="3"/>
      <dgm:spPr/>
    </dgm:pt>
    <dgm:pt modelId="{6E2EFA4C-FCAE-4161-AC04-14E07004D025}" type="pres">
      <dgm:prSet presAssocID="{FE692993-1EFC-439F-A99E-D2A46313F6D8}" presName="parentText" presStyleLbl="node1" presStyleIdx="2" presStyleCnt="3" custScaleX="128125">
        <dgm:presLayoutVars>
          <dgm:chMax val="0"/>
          <dgm:bulletEnabled val="1"/>
        </dgm:presLayoutVars>
      </dgm:prSet>
      <dgm:spPr/>
    </dgm:pt>
    <dgm:pt modelId="{8AB02104-D172-4C86-91F0-537C6E3606A1}" type="pres">
      <dgm:prSet presAssocID="{FE692993-1EFC-439F-A99E-D2A46313F6D8}" presName="negativeSpace" presStyleCnt="0"/>
      <dgm:spPr/>
    </dgm:pt>
    <dgm:pt modelId="{F461A8B7-8115-40D2-A2F9-1181D8BE1344}" type="pres">
      <dgm:prSet presAssocID="{FE692993-1EFC-439F-A99E-D2A46313F6D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E0AB003-C2FF-4E14-A9BA-318F0CAF3616}" type="presOf" srcId="{4E647644-2DA2-4FCE-855E-304F23E5202B}" destId="{82CD3EDB-BE06-468B-8BAB-449F5A23D908}" srcOrd="0" destOrd="0" presId="urn:microsoft.com/office/officeart/2005/8/layout/list1"/>
    <dgm:cxn modelId="{ED3EF30C-F4C5-45C3-BBCE-797E49D9FA07}" srcId="{F63CD718-62B0-4802-83D1-0E7BEB2FCBE6}" destId="{FE692993-1EFC-439F-A99E-D2A46313F6D8}" srcOrd="2" destOrd="0" parTransId="{ED02F926-5E7B-4153-976E-374C15A805E4}" sibTransId="{040E02BB-7EE3-410E-8E1E-A01A12FB6E99}"/>
    <dgm:cxn modelId="{488A3D30-069A-4D0E-8214-901C2156BC11}" type="presOf" srcId="{FE692993-1EFC-439F-A99E-D2A46313F6D8}" destId="{6E2EFA4C-FCAE-4161-AC04-14E07004D025}" srcOrd="1" destOrd="0" presId="urn:microsoft.com/office/officeart/2005/8/layout/list1"/>
    <dgm:cxn modelId="{0D80E260-BA0A-4BAC-9AB0-99F6D70D1945}" type="presOf" srcId="{FE692993-1EFC-439F-A99E-D2A46313F6D8}" destId="{601D4930-8054-4111-A081-BB9199331E35}" srcOrd="0" destOrd="0" presId="urn:microsoft.com/office/officeart/2005/8/layout/list1"/>
    <dgm:cxn modelId="{163DBA46-897C-47F7-934D-7F595431D44C}" type="presOf" srcId="{DF2FE243-D90D-49D3-BA78-1FD33A6C168C}" destId="{C32F3B80-DABE-411A-8326-7B5FB9DCCBF2}" srcOrd="1" destOrd="0" presId="urn:microsoft.com/office/officeart/2005/8/layout/list1"/>
    <dgm:cxn modelId="{86184654-4BF0-4AC8-B475-BD31571F5543}" type="presOf" srcId="{F63CD718-62B0-4802-83D1-0E7BEB2FCBE6}" destId="{39343D24-9879-475A-B068-54D260A1C930}" srcOrd="0" destOrd="0" presId="urn:microsoft.com/office/officeart/2005/8/layout/list1"/>
    <dgm:cxn modelId="{B066C98F-FC9F-4D05-A68F-62DD65F2E6D1}" srcId="{F63CD718-62B0-4802-83D1-0E7BEB2FCBE6}" destId="{DF2FE243-D90D-49D3-BA78-1FD33A6C168C}" srcOrd="0" destOrd="0" parTransId="{47CA30B2-5EE1-4008-AB6C-5B67DA072015}" sibTransId="{279A1E90-BB35-40E3-B5F9-1D60AE8EF1F2}"/>
    <dgm:cxn modelId="{76E3F3A3-83D2-4708-AADA-872123716295}" srcId="{F63CD718-62B0-4802-83D1-0E7BEB2FCBE6}" destId="{4E647644-2DA2-4FCE-855E-304F23E5202B}" srcOrd="1" destOrd="0" parTransId="{A663CFE0-7987-4EC8-BCC2-3442A89EF931}" sibTransId="{01A8A861-0281-4CA8-92D4-3CC41D0B41D0}"/>
    <dgm:cxn modelId="{D5D6FCCE-E08D-4A12-B183-5318E78A2A59}" type="presOf" srcId="{4E647644-2DA2-4FCE-855E-304F23E5202B}" destId="{E713C80F-CD30-456A-BAFD-7878D9524EC0}" srcOrd="1" destOrd="0" presId="urn:microsoft.com/office/officeart/2005/8/layout/list1"/>
    <dgm:cxn modelId="{284DA2CF-07E7-40CF-9D12-2282F8EDDE01}" type="presOf" srcId="{DF2FE243-D90D-49D3-BA78-1FD33A6C168C}" destId="{45BA2FD0-382E-42D3-83A8-F92FE99C82C9}" srcOrd="0" destOrd="0" presId="urn:microsoft.com/office/officeart/2005/8/layout/list1"/>
    <dgm:cxn modelId="{523A30F5-89D5-4809-9081-4A4537540F80}" type="presParOf" srcId="{39343D24-9879-475A-B068-54D260A1C930}" destId="{10C6B1D0-E467-4C8F-B3F7-84CBC7E54358}" srcOrd="0" destOrd="0" presId="urn:microsoft.com/office/officeart/2005/8/layout/list1"/>
    <dgm:cxn modelId="{964AD7F2-D73C-47A5-91D8-DB0D1F103099}" type="presParOf" srcId="{10C6B1D0-E467-4C8F-B3F7-84CBC7E54358}" destId="{45BA2FD0-382E-42D3-83A8-F92FE99C82C9}" srcOrd="0" destOrd="0" presId="urn:microsoft.com/office/officeart/2005/8/layout/list1"/>
    <dgm:cxn modelId="{F0E5E996-6EB0-4C0B-BD73-A076B9F93AE2}" type="presParOf" srcId="{10C6B1D0-E467-4C8F-B3F7-84CBC7E54358}" destId="{C32F3B80-DABE-411A-8326-7B5FB9DCCBF2}" srcOrd="1" destOrd="0" presId="urn:microsoft.com/office/officeart/2005/8/layout/list1"/>
    <dgm:cxn modelId="{3829D593-B33B-44D7-A372-95372AFC6F63}" type="presParOf" srcId="{39343D24-9879-475A-B068-54D260A1C930}" destId="{01011D32-FD38-48BF-91C8-8D87741AFD42}" srcOrd="1" destOrd="0" presId="urn:microsoft.com/office/officeart/2005/8/layout/list1"/>
    <dgm:cxn modelId="{E0860B75-ABE6-459D-A1FC-D16459FA19E5}" type="presParOf" srcId="{39343D24-9879-475A-B068-54D260A1C930}" destId="{AB9E4559-0D34-43DA-BC94-380928EBF7E4}" srcOrd="2" destOrd="0" presId="urn:microsoft.com/office/officeart/2005/8/layout/list1"/>
    <dgm:cxn modelId="{971A220E-331D-4B27-BC07-034DFB351008}" type="presParOf" srcId="{39343D24-9879-475A-B068-54D260A1C930}" destId="{41EBAEE4-9053-42FF-BE82-D4F886DCA591}" srcOrd="3" destOrd="0" presId="urn:microsoft.com/office/officeart/2005/8/layout/list1"/>
    <dgm:cxn modelId="{FB1BC597-4179-4B13-99B8-9AFEF6B4F15B}" type="presParOf" srcId="{39343D24-9879-475A-B068-54D260A1C930}" destId="{935ACA89-30BE-436D-B444-3F97EAAA78DF}" srcOrd="4" destOrd="0" presId="urn:microsoft.com/office/officeart/2005/8/layout/list1"/>
    <dgm:cxn modelId="{E06EEF58-9050-4A4D-8407-95A9F300403E}" type="presParOf" srcId="{935ACA89-30BE-436D-B444-3F97EAAA78DF}" destId="{82CD3EDB-BE06-468B-8BAB-449F5A23D908}" srcOrd="0" destOrd="0" presId="urn:microsoft.com/office/officeart/2005/8/layout/list1"/>
    <dgm:cxn modelId="{543BC26E-4CAF-4A09-BE4E-42BF8B001F82}" type="presParOf" srcId="{935ACA89-30BE-436D-B444-3F97EAAA78DF}" destId="{E713C80F-CD30-456A-BAFD-7878D9524EC0}" srcOrd="1" destOrd="0" presId="urn:microsoft.com/office/officeart/2005/8/layout/list1"/>
    <dgm:cxn modelId="{B2D88944-36BC-4B62-8EC9-2167152F288A}" type="presParOf" srcId="{39343D24-9879-475A-B068-54D260A1C930}" destId="{47A8B86B-74E3-4A28-B6D3-0092D2CFD4CE}" srcOrd="5" destOrd="0" presId="urn:microsoft.com/office/officeart/2005/8/layout/list1"/>
    <dgm:cxn modelId="{854044D5-AACC-45C7-B4AE-F34A70732DB2}" type="presParOf" srcId="{39343D24-9879-475A-B068-54D260A1C930}" destId="{1E25F70B-1359-422A-9D1D-9367B165C0C8}" srcOrd="6" destOrd="0" presId="urn:microsoft.com/office/officeart/2005/8/layout/list1"/>
    <dgm:cxn modelId="{081C5202-CA18-4042-A998-B21F9B494033}" type="presParOf" srcId="{39343D24-9879-475A-B068-54D260A1C930}" destId="{B364CCA7-1F2D-44F0-987B-4A993FDBE291}" srcOrd="7" destOrd="0" presId="urn:microsoft.com/office/officeart/2005/8/layout/list1"/>
    <dgm:cxn modelId="{667AACDF-DBB3-4A28-A2D5-28562EA60936}" type="presParOf" srcId="{39343D24-9879-475A-B068-54D260A1C930}" destId="{07F61A2E-3807-46E9-9371-C0F6CEE8ABE9}" srcOrd="8" destOrd="0" presId="urn:microsoft.com/office/officeart/2005/8/layout/list1"/>
    <dgm:cxn modelId="{941D4BA5-9F6D-464A-A198-C60DB6834C98}" type="presParOf" srcId="{07F61A2E-3807-46E9-9371-C0F6CEE8ABE9}" destId="{601D4930-8054-4111-A081-BB9199331E35}" srcOrd="0" destOrd="0" presId="urn:microsoft.com/office/officeart/2005/8/layout/list1"/>
    <dgm:cxn modelId="{DA903E11-5689-4BE9-AD4C-0810A0C78DCB}" type="presParOf" srcId="{07F61A2E-3807-46E9-9371-C0F6CEE8ABE9}" destId="{6E2EFA4C-FCAE-4161-AC04-14E07004D025}" srcOrd="1" destOrd="0" presId="urn:microsoft.com/office/officeart/2005/8/layout/list1"/>
    <dgm:cxn modelId="{618D6411-6C07-4C82-89E2-C8986F058023}" type="presParOf" srcId="{39343D24-9879-475A-B068-54D260A1C930}" destId="{8AB02104-D172-4C86-91F0-537C6E3606A1}" srcOrd="9" destOrd="0" presId="urn:microsoft.com/office/officeart/2005/8/layout/list1"/>
    <dgm:cxn modelId="{E9827DA4-2654-4E05-91EB-704B45FC7D3E}" type="presParOf" srcId="{39343D24-9879-475A-B068-54D260A1C930}" destId="{F461A8B7-8115-40D2-A2F9-1181D8BE134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CD77FB-3869-4451-96F7-339BBF0084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343DC49-79C7-4A71-9596-6CA8E97D3B29}">
      <dgm:prSet phldrT="[Tekst]"/>
      <dgm:spPr/>
      <dgm:t>
        <a:bodyPr/>
        <a:lstStyle/>
        <a:p>
          <a:r>
            <a:rPr lang="pl-PL" dirty="0"/>
            <a:t>słowa</a:t>
          </a:r>
        </a:p>
      </dgm:t>
    </dgm:pt>
    <dgm:pt modelId="{88664FE3-AAE0-406C-98D9-236F6912DE65}" type="parTrans" cxnId="{413E33BB-8E52-4B9A-A6BA-97D2F2FC1B64}">
      <dgm:prSet/>
      <dgm:spPr/>
      <dgm:t>
        <a:bodyPr/>
        <a:lstStyle/>
        <a:p>
          <a:endParaRPr lang="pl-PL"/>
        </a:p>
      </dgm:t>
    </dgm:pt>
    <dgm:pt modelId="{BC4B13E7-34D3-49C7-AD07-DB3FADCAF5B1}" type="sibTrans" cxnId="{413E33BB-8E52-4B9A-A6BA-97D2F2FC1B64}">
      <dgm:prSet/>
      <dgm:spPr/>
      <dgm:t>
        <a:bodyPr/>
        <a:lstStyle/>
        <a:p>
          <a:endParaRPr lang="pl-PL"/>
        </a:p>
      </dgm:t>
    </dgm:pt>
    <dgm:pt modelId="{E1796A41-2C40-4E54-9749-A3A6DEA90904}">
      <dgm:prSet phldrT="[Tekst]"/>
      <dgm:spPr/>
      <dgm:t>
        <a:bodyPr/>
        <a:lstStyle/>
        <a:p>
          <a:r>
            <a:rPr lang="pl-PL" dirty="0"/>
            <a:t>Dobór słów kluczowych jest kluczowy</a:t>
          </a:r>
        </a:p>
      </dgm:t>
    </dgm:pt>
    <dgm:pt modelId="{C2C89046-BC6A-4D4E-AEFA-2C1BF9F66485}" type="parTrans" cxnId="{38375998-DA4D-42FE-AA21-3177A34F131F}">
      <dgm:prSet/>
      <dgm:spPr/>
      <dgm:t>
        <a:bodyPr/>
        <a:lstStyle/>
        <a:p>
          <a:endParaRPr lang="pl-PL"/>
        </a:p>
      </dgm:t>
    </dgm:pt>
    <dgm:pt modelId="{1903CD3F-E05C-4E64-9810-775D28A0B478}" type="sibTrans" cxnId="{38375998-DA4D-42FE-AA21-3177A34F131F}">
      <dgm:prSet/>
      <dgm:spPr/>
      <dgm:t>
        <a:bodyPr/>
        <a:lstStyle/>
        <a:p>
          <a:endParaRPr lang="pl-PL"/>
        </a:p>
      </dgm:t>
    </dgm:pt>
    <dgm:pt modelId="{0E5C21A1-A77E-4815-B3ED-9D19F299BE73}">
      <dgm:prSet phldrT="[Tekst]"/>
      <dgm:spPr/>
      <dgm:t>
        <a:bodyPr/>
        <a:lstStyle/>
        <a:p>
          <a:r>
            <a:rPr lang="pl-PL" dirty="0"/>
            <a:t>Po jakich słowach mogą poszukiwać naszej firmy klienci</a:t>
          </a:r>
        </a:p>
      </dgm:t>
    </dgm:pt>
    <dgm:pt modelId="{629B8D6D-F2E8-4FC2-8153-BFF17379EA01}" type="parTrans" cxnId="{808CAA12-C4EB-4A4A-879C-AD12541DE232}">
      <dgm:prSet/>
      <dgm:spPr/>
      <dgm:t>
        <a:bodyPr/>
        <a:lstStyle/>
        <a:p>
          <a:endParaRPr lang="pl-PL"/>
        </a:p>
      </dgm:t>
    </dgm:pt>
    <dgm:pt modelId="{576193A2-FDA2-4EA7-AAAB-63D433309718}" type="sibTrans" cxnId="{808CAA12-C4EB-4A4A-879C-AD12541DE232}">
      <dgm:prSet/>
      <dgm:spPr/>
      <dgm:t>
        <a:bodyPr/>
        <a:lstStyle/>
        <a:p>
          <a:endParaRPr lang="pl-PL"/>
        </a:p>
      </dgm:t>
    </dgm:pt>
    <dgm:pt modelId="{3A694DC6-DECE-4E6B-B5E9-11A4F14D39BE}">
      <dgm:prSet phldrT="[Tekst]"/>
      <dgm:spPr/>
      <dgm:t>
        <a:bodyPr/>
        <a:lstStyle/>
        <a:p>
          <a:r>
            <a:rPr lang="pl-PL" dirty="0"/>
            <a:t>tekst</a:t>
          </a:r>
        </a:p>
      </dgm:t>
    </dgm:pt>
    <dgm:pt modelId="{93D46522-C9FB-48C1-A0B8-7C7F25697959}" type="parTrans" cxnId="{054E8DFB-8C19-4CFB-B5B6-9CD2D0937AAC}">
      <dgm:prSet/>
      <dgm:spPr/>
      <dgm:t>
        <a:bodyPr/>
        <a:lstStyle/>
        <a:p>
          <a:endParaRPr lang="pl-PL"/>
        </a:p>
      </dgm:t>
    </dgm:pt>
    <dgm:pt modelId="{58DCD012-E9B0-4CB4-B305-E4E3841E4E77}" type="sibTrans" cxnId="{054E8DFB-8C19-4CFB-B5B6-9CD2D0937AAC}">
      <dgm:prSet/>
      <dgm:spPr/>
      <dgm:t>
        <a:bodyPr/>
        <a:lstStyle/>
        <a:p>
          <a:endParaRPr lang="pl-PL"/>
        </a:p>
      </dgm:t>
    </dgm:pt>
    <dgm:pt modelId="{A5F19A76-0239-461C-9952-EF621EE6A3F4}">
      <dgm:prSet phldrT="[Tekst]"/>
      <dgm:spPr/>
      <dgm:t>
        <a:bodyPr/>
        <a:lstStyle/>
        <a:p>
          <a:r>
            <a:rPr lang="pl-PL" dirty="0"/>
            <a:t>Tekst reklamy musi zachęcać do kliknięcia…</a:t>
          </a:r>
        </a:p>
      </dgm:t>
    </dgm:pt>
    <dgm:pt modelId="{27DEA636-B1C4-4AE8-84EE-7E3805F7564C}" type="parTrans" cxnId="{40C78717-C76A-4F9B-B9A4-637EE23017A3}">
      <dgm:prSet/>
      <dgm:spPr/>
      <dgm:t>
        <a:bodyPr/>
        <a:lstStyle/>
        <a:p>
          <a:endParaRPr lang="pl-PL"/>
        </a:p>
      </dgm:t>
    </dgm:pt>
    <dgm:pt modelId="{03CDE627-6CD3-4547-AEB7-1F1B32154F45}" type="sibTrans" cxnId="{40C78717-C76A-4F9B-B9A4-637EE23017A3}">
      <dgm:prSet/>
      <dgm:spPr/>
      <dgm:t>
        <a:bodyPr/>
        <a:lstStyle/>
        <a:p>
          <a:endParaRPr lang="pl-PL"/>
        </a:p>
      </dgm:t>
    </dgm:pt>
    <dgm:pt modelId="{19C15EE9-95E6-4A81-81BB-6BD91463D38D}">
      <dgm:prSet phldrT="[Tekst]"/>
      <dgm:spPr/>
      <dgm:t>
        <a:bodyPr/>
        <a:lstStyle/>
        <a:p>
          <a:r>
            <a:rPr lang="pl-PL" dirty="0"/>
            <a:t>…ale tylko potencjalnych klientów</a:t>
          </a:r>
        </a:p>
      </dgm:t>
    </dgm:pt>
    <dgm:pt modelId="{C2A60188-8D57-473F-955D-E6F2193E6F27}" type="parTrans" cxnId="{D40E6160-EDF8-4594-A4CC-22C3B9C9A023}">
      <dgm:prSet/>
      <dgm:spPr/>
      <dgm:t>
        <a:bodyPr/>
        <a:lstStyle/>
        <a:p>
          <a:endParaRPr lang="pl-PL"/>
        </a:p>
      </dgm:t>
    </dgm:pt>
    <dgm:pt modelId="{EAFB332D-C1AC-429B-9FF5-679B4C014468}" type="sibTrans" cxnId="{D40E6160-EDF8-4594-A4CC-22C3B9C9A023}">
      <dgm:prSet/>
      <dgm:spPr/>
      <dgm:t>
        <a:bodyPr/>
        <a:lstStyle/>
        <a:p>
          <a:endParaRPr lang="pl-PL"/>
        </a:p>
      </dgm:t>
    </dgm:pt>
    <dgm:pt modelId="{D877DDA5-5715-49BF-83CA-7D82B82F6C43}">
      <dgm:prSet phldrT="[Tekst]"/>
      <dgm:spPr/>
      <dgm:t>
        <a:bodyPr/>
        <a:lstStyle/>
        <a:p>
          <a:r>
            <a:rPr lang="pl-PL" dirty="0"/>
            <a:t>złe słowa</a:t>
          </a:r>
        </a:p>
      </dgm:t>
    </dgm:pt>
    <dgm:pt modelId="{27B28215-3025-4898-A8E6-D6F615F96FF7}" type="parTrans" cxnId="{98DF14B2-8BCA-459F-8EB0-E3B217DAC6E9}">
      <dgm:prSet/>
      <dgm:spPr/>
      <dgm:t>
        <a:bodyPr/>
        <a:lstStyle/>
        <a:p>
          <a:endParaRPr lang="pl-PL"/>
        </a:p>
      </dgm:t>
    </dgm:pt>
    <dgm:pt modelId="{FE5D4C65-29ED-427B-995F-1809519CC2B8}" type="sibTrans" cxnId="{98DF14B2-8BCA-459F-8EB0-E3B217DAC6E9}">
      <dgm:prSet/>
      <dgm:spPr/>
      <dgm:t>
        <a:bodyPr/>
        <a:lstStyle/>
        <a:p>
          <a:endParaRPr lang="pl-PL"/>
        </a:p>
      </dgm:t>
    </dgm:pt>
    <dgm:pt modelId="{7BD6CE63-96D0-473F-9540-9313918FD2F3}">
      <dgm:prSet phldrT="[Tekst]"/>
      <dgm:spPr/>
      <dgm:t>
        <a:bodyPr/>
        <a:lstStyle/>
        <a:p>
          <a:r>
            <a:rPr lang="pl-PL" dirty="0"/>
            <a:t>Wykluczenie słów ogranicza koszty</a:t>
          </a:r>
        </a:p>
      </dgm:t>
    </dgm:pt>
    <dgm:pt modelId="{5DC6B3DE-6AAA-41BE-811E-335A61A69A86}" type="parTrans" cxnId="{D25114E2-0BF9-4017-880B-A7707922C2AD}">
      <dgm:prSet/>
      <dgm:spPr/>
      <dgm:t>
        <a:bodyPr/>
        <a:lstStyle/>
        <a:p>
          <a:endParaRPr lang="pl-PL"/>
        </a:p>
      </dgm:t>
    </dgm:pt>
    <dgm:pt modelId="{F6EE6C3E-688B-4911-B7FB-E904AB439E84}" type="sibTrans" cxnId="{D25114E2-0BF9-4017-880B-A7707922C2AD}">
      <dgm:prSet/>
      <dgm:spPr/>
      <dgm:t>
        <a:bodyPr/>
        <a:lstStyle/>
        <a:p>
          <a:endParaRPr lang="pl-PL"/>
        </a:p>
      </dgm:t>
    </dgm:pt>
    <dgm:pt modelId="{98F73CCF-51E6-4CF6-8A9B-386697BF4DBD}">
      <dgm:prSet phldrT="[Tekst]"/>
      <dgm:spPr/>
      <dgm:t>
        <a:bodyPr/>
        <a:lstStyle/>
        <a:p>
          <a:r>
            <a:rPr lang="pl-PL" dirty="0"/>
            <a:t>Warto śledzić statystyki</a:t>
          </a:r>
        </a:p>
      </dgm:t>
    </dgm:pt>
    <dgm:pt modelId="{D7F7C4C0-B5AD-4ADC-BE8A-7111FCF1202A}" type="parTrans" cxnId="{BB42E1B7-2DDF-471B-BC33-F657D8AC63E0}">
      <dgm:prSet/>
      <dgm:spPr/>
      <dgm:t>
        <a:bodyPr/>
        <a:lstStyle/>
        <a:p>
          <a:endParaRPr lang="pl-PL"/>
        </a:p>
      </dgm:t>
    </dgm:pt>
    <dgm:pt modelId="{D2E6D241-2CBA-4D55-93D9-67D809B2B502}" type="sibTrans" cxnId="{BB42E1B7-2DDF-471B-BC33-F657D8AC63E0}">
      <dgm:prSet/>
      <dgm:spPr/>
      <dgm:t>
        <a:bodyPr/>
        <a:lstStyle/>
        <a:p>
          <a:endParaRPr lang="pl-PL"/>
        </a:p>
      </dgm:t>
    </dgm:pt>
    <dgm:pt modelId="{C9E3F7B3-5223-4779-ACEE-8EF655E4B1EF}">
      <dgm:prSet phldrT="[Tekst]"/>
      <dgm:spPr/>
      <dgm:t>
        <a:bodyPr/>
        <a:lstStyle/>
        <a:p>
          <a:r>
            <a:rPr lang="pl-PL" dirty="0"/>
            <a:t>literówki</a:t>
          </a:r>
        </a:p>
      </dgm:t>
    </dgm:pt>
    <dgm:pt modelId="{F812F279-238B-4517-94DD-6F0CF3CD8F9C}" type="parTrans" cxnId="{6362F43B-2FCA-4C3B-AA97-2F5974C2DEBF}">
      <dgm:prSet/>
      <dgm:spPr/>
      <dgm:t>
        <a:bodyPr/>
        <a:lstStyle/>
        <a:p>
          <a:endParaRPr lang="pl-PL"/>
        </a:p>
      </dgm:t>
    </dgm:pt>
    <dgm:pt modelId="{F49E16A7-40BA-41A5-9109-D0F6574C9B5D}" type="sibTrans" cxnId="{6362F43B-2FCA-4C3B-AA97-2F5974C2DEBF}">
      <dgm:prSet/>
      <dgm:spPr/>
      <dgm:t>
        <a:bodyPr/>
        <a:lstStyle/>
        <a:p>
          <a:endParaRPr lang="pl-PL"/>
        </a:p>
      </dgm:t>
    </dgm:pt>
    <dgm:pt modelId="{F843A655-2E45-4F5F-B551-298601BC80C1}">
      <dgm:prSet phldrT="[Tekst]"/>
      <dgm:spPr/>
      <dgm:t>
        <a:bodyPr/>
        <a:lstStyle/>
        <a:p>
          <a:r>
            <a:rPr lang="pl-PL" dirty="0"/>
            <a:t>Źródło tanich klientów</a:t>
          </a:r>
        </a:p>
      </dgm:t>
    </dgm:pt>
    <dgm:pt modelId="{47A1C042-BF5F-4C98-ABE3-3ACE25CB6DF9}" type="parTrans" cxnId="{B7F9F8AB-B00D-4B72-9479-DBB30A2E87F5}">
      <dgm:prSet/>
      <dgm:spPr/>
      <dgm:t>
        <a:bodyPr/>
        <a:lstStyle/>
        <a:p>
          <a:endParaRPr lang="pl-PL"/>
        </a:p>
      </dgm:t>
    </dgm:pt>
    <dgm:pt modelId="{BC7EAE25-F7E4-43A0-B437-1D33045CB38D}" type="sibTrans" cxnId="{B7F9F8AB-B00D-4B72-9479-DBB30A2E87F5}">
      <dgm:prSet/>
      <dgm:spPr/>
      <dgm:t>
        <a:bodyPr/>
        <a:lstStyle/>
        <a:p>
          <a:endParaRPr lang="pl-PL"/>
        </a:p>
      </dgm:t>
    </dgm:pt>
    <dgm:pt modelId="{23F269A2-AAA1-4FAA-90F8-60169435ECA5}">
      <dgm:prSet phldrT="[Tekst]"/>
      <dgm:spPr/>
      <dgm:t>
        <a:bodyPr/>
        <a:lstStyle/>
        <a:p>
          <a:r>
            <a:rPr lang="pl-PL" dirty="0"/>
            <a:t>struktura</a:t>
          </a:r>
        </a:p>
      </dgm:t>
    </dgm:pt>
    <dgm:pt modelId="{3BC7AA5C-0B7D-4ADC-87B7-7D6FDB47E74D}" type="parTrans" cxnId="{CE203032-EA1F-434C-93C6-E15AD3652FB4}">
      <dgm:prSet/>
      <dgm:spPr/>
      <dgm:t>
        <a:bodyPr/>
        <a:lstStyle/>
        <a:p>
          <a:endParaRPr lang="pl-PL"/>
        </a:p>
      </dgm:t>
    </dgm:pt>
    <dgm:pt modelId="{CAA1EE2A-3B7F-4DC6-B084-D0FF7E79D030}" type="sibTrans" cxnId="{CE203032-EA1F-434C-93C6-E15AD3652FB4}">
      <dgm:prSet/>
      <dgm:spPr/>
      <dgm:t>
        <a:bodyPr/>
        <a:lstStyle/>
        <a:p>
          <a:endParaRPr lang="pl-PL"/>
        </a:p>
      </dgm:t>
    </dgm:pt>
    <dgm:pt modelId="{7D8DEB35-7A1B-42B0-AD95-4B4FFAC28DA4}">
      <dgm:prSet phldrT="[Tekst]"/>
      <dgm:spPr/>
      <dgm:t>
        <a:bodyPr/>
        <a:lstStyle/>
        <a:p>
          <a:r>
            <a:rPr lang="pl-PL" dirty="0"/>
            <a:t>Odpowiedni dobór struktury (podział kampanii, grup reklam) pozwala uzyskać większą efektywność</a:t>
          </a:r>
        </a:p>
      </dgm:t>
    </dgm:pt>
    <dgm:pt modelId="{12B6835F-C7C0-4296-8ACC-C69904FE6E72}" type="parTrans" cxnId="{405871BC-9B5C-486C-B6E8-6DF9736A6249}">
      <dgm:prSet/>
      <dgm:spPr/>
      <dgm:t>
        <a:bodyPr/>
        <a:lstStyle/>
        <a:p>
          <a:endParaRPr lang="pl-PL"/>
        </a:p>
      </dgm:t>
    </dgm:pt>
    <dgm:pt modelId="{35F91FCA-B12A-40B1-BEBA-0DE85867FFA7}" type="sibTrans" cxnId="{405871BC-9B5C-486C-B6E8-6DF9736A6249}">
      <dgm:prSet/>
      <dgm:spPr/>
      <dgm:t>
        <a:bodyPr/>
        <a:lstStyle/>
        <a:p>
          <a:endParaRPr lang="pl-PL"/>
        </a:p>
      </dgm:t>
    </dgm:pt>
    <dgm:pt modelId="{75A99246-F3C7-4698-AB9A-D698D45AF15E}" type="pres">
      <dgm:prSet presAssocID="{75CD77FB-3869-4451-96F7-339BBF008435}" presName="Name0" presStyleCnt="0">
        <dgm:presLayoutVars>
          <dgm:dir/>
          <dgm:animLvl val="lvl"/>
          <dgm:resizeHandles val="exact"/>
        </dgm:presLayoutVars>
      </dgm:prSet>
      <dgm:spPr/>
    </dgm:pt>
    <dgm:pt modelId="{4866A4FA-9794-4E9A-A311-564B848E918D}" type="pres">
      <dgm:prSet presAssocID="{23F269A2-AAA1-4FAA-90F8-60169435ECA5}" presName="linNode" presStyleCnt="0"/>
      <dgm:spPr/>
    </dgm:pt>
    <dgm:pt modelId="{3C8500ED-FA3B-46EE-BB68-FE58C51BFE3D}" type="pres">
      <dgm:prSet presAssocID="{23F269A2-AAA1-4FAA-90F8-60169435ECA5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24A18AD4-FDE6-4B2F-BFA2-DBF2E0893C18}" type="pres">
      <dgm:prSet presAssocID="{23F269A2-AAA1-4FAA-90F8-60169435ECA5}" presName="descendantText" presStyleLbl="alignAccFollowNode1" presStyleIdx="0" presStyleCnt="5">
        <dgm:presLayoutVars>
          <dgm:bulletEnabled val="1"/>
        </dgm:presLayoutVars>
      </dgm:prSet>
      <dgm:spPr/>
    </dgm:pt>
    <dgm:pt modelId="{6A2E2336-1016-4365-8D31-92322736649D}" type="pres">
      <dgm:prSet presAssocID="{CAA1EE2A-3B7F-4DC6-B084-D0FF7E79D030}" presName="sp" presStyleCnt="0"/>
      <dgm:spPr/>
    </dgm:pt>
    <dgm:pt modelId="{1C5225C6-8663-4E49-8578-42ED78A5276A}" type="pres">
      <dgm:prSet presAssocID="{E343DC49-79C7-4A71-9596-6CA8E97D3B29}" presName="linNode" presStyleCnt="0"/>
      <dgm:spPr/>
    </dgm:pt>
    <dgm:pt modelId="{B25826AD-D080-42C1-856D-68ED5723A6DC}" type="pres">
      <dgm:prSet presAssocID="{E343DC49-79C7-4A71-9596-6CA8E97D3B29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EEB3694B-2365-4D87-9DAB-045B6328F397}" type="pres">
      <dgm:prSet presAssocID="{E343DC49-79C7-4A71-9596-6CA8E97D3B29}" presName="descendantText" presStyleLbl="alignAccFollowNode1" presStyleIdx="1" presStyleCnt="5">
        <dgm:presLayoutVars>
          <dgm:bulletEnabled val="1"/>
        </dgm:presLayoutVars>
      </dgm:prSet>
      <dgm:spPr/>
    </dgm:pt>
    <dgm:pt modelId="{7BC196B0-D010-46BE-AD8D-C05336855643}" type="pres">
      <dgm:prSet presAssocID="{BC4B13E7-34D3-49C7-AD07-DB3FADCAF5B1}" presName="sp" presStyleCnt="0"/>
      <dgm:spPr/>
    </dgm:pt>
    <dgm:pt modelId="{57EE4DCF-EC8D-402B-A0C6-B96B185CBC99}" type="pres">
      <dgm:prSet presAssocID="{3A694DC6-DECE-4E6B-B5E9-11A4F14D39BE}" presName="linNode" presStyleCnt="0"/>
      <dgm:spPr/>
    </dgm:pt>
    <dgm:pt modelId="{5EE5D592-B0B3-4732-8F7E-5056BD5F81A5}" type="pres">
      <dgm:prSet presAssocID="{3A694DC6-DECE-4E6B-B5E9-11A4F14D39BE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2B004A90-48A6-4D1C-8305-A233405C79C8}" type="pres">
      <dgm:prSet presAssocID="{3A694DC6-DECE-4E6B-B5E9-11A4F14D39BE}" presName="descendantText" presStyleLbl="alignAccFollowNode1" presStyleIdx="2" presStyleCnt="5">
        <dgm:presLayoutVars>
          <dgm:bulletEnabled val="1"/>
        </dgm:presLayoutVars>
      </dgm:prSet>
      <dgm:spPr/>
    </dgm:pt>
    <dgm:pt modelId="{0F497A52-7CCE-4828-B6DE-A1579E995A70}" type="pres">
      <dgm:prSet presAssocID="{58DCD012-E9B0-4CB4-B305-E4E3841E4E77}" presName="sp" presStyleCnt="0"/>
      <dgm:spPr/>
    </dgm:pt>
    <dgm:pt modelId="{02C45BCB-9FFC-4141-9BEB-97068856DB2A}" type="pres">
      <dgm:prSet presAssocID="{D877DDA5-5715-49BF-83CA-7D82B82F6C43}" presName="linNode" presStyleCnt="0"/>
      <dgm:spPr/>
    </dgm:pt>
    <dgm:pt modelId="{F58851E0-A823-4561-A8A1-33E63B63A93C}" type="pres">
      <dgm:prSet presAssocID="{D877DDA5-5715-49BF-83CA-7D82B82F6C43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9A9E173F-C2DB-4964-BF02-EF8B37CDD078}" type="pres">
      <dgm:prSet presAssocID="{D877DDA5-5715-49BF-83CA-7D82B82F6C43}" presName="descendantText" presStyleLbl="alignAccFollowNode1" presStyleIdx="3" presStyleCnt="5">
        <dgm:presLayoutVars>
          <dgm:bulletEnabled val="1"/>
        </dgm:presLayoutVars>
      </dgm:prSet>
      <dgm:spPr/>
    </dgm:pt>
    <dgm:pt modelId="{6DF0AF0F-D5BF-4815-9C3A-B3D0A45F4102}" type="pres">
      <dgm:prSet presAssocID="{FE5D4C65-29ED-427B-995F-1809519CC2B8}" presName="sp" presStyleCnt="0"/>
      <dgm:spPr/>
    </dgm:pt>
    <dgm:pt modelId="{EF12FDA9-0A2F-4566-9BC1-F66FDE536BB8}" type="pres">
      <dgm:prSet presAssocID="{C9E3F7B3-5223-4779-ACEE-8EF655E4B1EF}" presName="linNode" presStyleCnt="0"/>
      <dgm:spPr/>
    </dgm:pt>
    <dgm:pt modelId="{A30ABD23-7B03-42BD-8F1D-105E842B9D0C}" type="pres">
      <dgm:prSet presAssocID="{C9E3F7B3-5223-4779-ACEE-8EF655E4B1EF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D0AA9874-6E48-44B5-BDCB-E989F36D4C6A}" type="pres">
      <dgm:prSet presAssocID="{C9E3F7B3-5223-4779-ACEE-8EF655E4B1EF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878D4109-088B-46A4-A1ED-515743C56AFA}" type="presOf" srcId="{98F73CCF-51E6-4CF6-8A9B-386697BF4DBD}" destId="{9A9E173F-C2DB-4964-BF02-EF8B37CDD078}" srcOrd="0" destOrd="1" presId="urn:microsoft.com/office/officeart/2005/8/layout/vList5"/>
    <dgm:cxn modelId="{A4CA5F0D-710D-42F5-A08A-8F7322294D59}" type="presOf" srcId="{7BD6CE63-96D0-473F-9540-9313918FD2F3}" destId="{9A9E173F-C2DB-4964-BF02-EF8B37CDD078}" srcOrd="0" destOrd="0" presId="urn:microsoft.com/office/officeart/2005/8/layout/vList5"/>
    <dgm:cxn modelId="{808CAA12-C4EB-4A4A-879C-AD12541DE232}" srcId="{E343DC49-79C7-4A71-9596-6CA8E97D3B29}" destId="{0E5C21A1-A77E-4815-B3ED-9D19F299BE73}" srcOrd="1" destOrd="0" parTransId="{629B8D6D-F2E8-4FC2-8153-BFF17379EA01}" sibTransId="{576193A2-FDA2-4EA7-AAAB-63D433309718}"/>
    <dgm:cxn modelId="{40C78717-C76A-4F9B-B9A4-637EE23017A3}" srcId="{3A694DC6-DECE-4E6B-B5E9-11A4F14D39BE}" destId="{A5F19A76-0239-461C-9952-EF621EE6A3F4}" srcOrd="0" destOrd="0" parTransId="{27DEA636-B1C4-4AE8-84EE-7E3805F7564C}" sibTransId="{03CDE627-6CD3-4547-AEB7-1F1B32154F45}"/>
    <dgm:cxn modelId="{EB21A327-098B-4305-947A-8FA8A5E10546}" type="presOf" srcId="{C9E3F7B3-5223-4779-ACEE-8EF655E4B1EF}" destId="{A30ABD23-7B03-42BD-8F1D-105E842B9D0C}" srcOrd="0" destOrd="0" presId="urn:microsoft.com/office/officeart/2005/8/layout/vList5"/>
    <dgm:cxn modelId="{CE203032-EA1F-434C-93C6-E15AD3652FB4}" srcId="{75CD77FB-3869-4451-96F7-339BBF008435}" destId="{23F269A2-AAA1-4FAA-90F8-60169435ECA5}" srcOrd="0" destOrd="0" parTransId="{3BC7AA5C-0B7D-4ADC-87B7-7D6FDB47E74D}" sibTransId="{CAA1EE2A-3B7F-4DC6-B084-D0FF7E79D030}"/>
    <dgm:cxn modelId="{FF80673B-DF5B-41D6-A13E-CF88ABB914E1}" type="presOf" srcId="{3A694DC6-DECE-4E6B-B5E9-11A4F14D39BE}" destId="{5EE5D592-B0B3-4732-8F7E-5056BD5F81A5}" srcOrd="0" destOrd="0" presId="urn:microsoft.com/office/officeart/2005/8/layout/vList5"/>
    <dgm:cxn modelId="{6362F43B-2FCA-4C3B-AA97-2F5974C2DEBF}" srcId="{75CD77FB-3869-4451-96F7-339BBF008435}" destId="{C9E3F7B3-5223-4779-ACEE-8EF655E4B1EF}" srcOrd="4" destOrd="0" parTransId="{F812F279-238B-4517-94DD-6F0CF3CD8F9C}" sibTransId="{F49E16A7-40BA-41A5-9109-D0F6574C9B5D}"/>
    <dgm:cxn modelId="{5300123D-4DA0-4AD0-8C05-3AEE5BDE3043}" type="presOf" srcId="{A5F19A76-0239-461C-9952-EF621EE6A3F4}" destId="{2B004A90-48A6-4D1C-8305-A233405C79C8}" srcOrd="0" destOrd="0" presId="urn:microsoft.com/office/officeart/2005/8/layout/vList5"/>
    <dgm:cxn modelId="{D40E6160-EDF8-4594-A4CC-22C3B9C9A023}" srcId="{3A694DC6-DECE-4E6B-B5E9-11A4F14D39BE}" destId="{19C15EE9-95E6-4A81-81BB-6BD91463D38D}" srcOrd="1" destOrd="0" parTransId="{C2A60188-8D57-473F-955D-E6F2193E6F27}" sibTransId="{EAFB332D-C1AC-429B-9FF5-679B4C014468}"/>
    <dgm:cxn modelId="{048D6F8F-22DD-4423-BE16-336EB74A4F79}" type="presOf" srcId="{0E5C21A1-A77E-4815-B3ED-9D19F299BE73}" destId="{EEB3694B-2365-4D87-9DAB-045B6328F397}" srcOrd="0" destOrd="1" presId="urn:microsoft.com/office/officeart/2005/8/layout/vList5"/>
    <dgm:cxn modelId="{77B91590-A6C4-4781-A430-642178357281}" type="presOf" srcId="{75CD77FB-3869-4451-96F7-339BBF008435}" destId="{75A99246-F3C7-4698-AB9A-D698D45AF15E}" srcOrd="0" destOrd="0" presId="urn:microsoft.com/office/officeart/2005/8/layout/vList5"/>
    <dgm:cxn modelId="{38375998-DA4D-42FE-AA21-3177A34F131F}" srcId="{E343DC49-79C7-4A71-9596-6CA8E97D3B29}" destId="{E1796A41-2C40-4E54-9749-A3A6DEA90904}" srcOrd="0" destOrd="0" parTransId="{C2C89046-BC6A-4D4E-AEFA-2C1BF9F66485}" sibTransId="{1903CD3F-E05C-4E64-9810-775D28A0B478}"/>
    <dgm:cxn modelId="{762027AA-5A99-4E96-A5C6-739999CCD75F}" type="presOf" srcId="{F843A655-2E45-4F5F-B551-298601BC80C1}" destId="{D0AA9874-6E48-44B5-BDCB-E989F36D4C6A}" srcOrd="0" destOrd="0" presId="urn:microsoft.com/office/officeart/2005/8/layout/vList5"/>
    <dgm:cxn modelId="{B7F9F8AB-B00D-4B72-9479-DBB30A2E87F5}" srcId="{C9E3F7B3-5223-4779-ACEE-8EF655E4B1EF}" destId="{F843A655-2E45-4F5F-B551-298601BC80C1}" srcOrd="0" destOrd="0" parTransId="{47A1C042-BF5F-4C98-ABE3-3ACE25CB6DF9}" sibTransId="{BC7EAE25-F7E4-43A0-B437-1D33045CB38D}"/>
    <dgm:cxn modelId="{E480BFAD-BD5C-4522-AE90-BA42B2A0EF3C}" type="presOf" srcId="{19C15EE9-95E6-4A81-81BB-6BD91463D38D}" destId="{2B004A90-48A6-4D1C-8305-A233405C79C8}" srcOrd="0" destOrd="1" presId="urn:microsoft.com/office/officeart/2005/8/layout/vList5"/>
    <dgm:cxn modelId="{0DD190B1-82DB-4B02-953C-3337B33A3918}" type="presOf" srcId="{E1796A41-2C40-4E54-9749-A3A6DEA90904}" destId="{EEB3694B-2365-4D87-9DAB-045B6328F397}" srcOrd="0" destOrd="0" presId="urn:microsoft.com/office/officeart/2005/8/layout/vList5"/>
    <dgm:cxn modelId="{98DF14B2-8BCA-459F-8EB0-E3B217DAC6E9}" srcId="{75CD77FB-3869-4451-96F7-339BBF008435}" destId="{D877DDA5-5715-49BF-83CA-7D82B82F6C43}" srcOrd="3" destOrd="0" parTransId="{27B28215-3025-4898-A8E6-D6F615F96FF7}" sibTransId="{FE5D4C65-29ED-427B-995F-1809519CC2B8}"/>
    <dgm:cxn modelId="{BB42E1B7-2DDF-471B-BC33-F657D8AC63E0}" srcId="{D877DDA5-5715-49BF-83CA-7D82B82F6C43}" destId="{98F73CCF-51E6-4CF6-8A9B-386697BF4DBD}" srcOrd="1" destOrd="0" parTransId="{D7F7C4C0-B5AD-4ADC-BE8A-7111FCF1202A}" sibTransId="{D2E6D241-2CBA-4D55-93D9-67D809B2B502}"/>
    <dgm:cxn modelId="{413E33BB-8E52-4B9A-A6BA-97D2F2FC1B64}" srcId="{75CD77FB-3869-4451-96F7-339BBF008435}" destId="{E343DC49-79C7-4A71-9596-6CA8E97D3B29}" srcOrd="1" destOrd="0" parTransId="{88664FE3-AAE0-406C-98D9-236F6912DE65}" sibTransId="{BC4B13E7-34D3-49C7-AD07-DB3FADCAF5B1}"/>
    <dgm:cxn modelId="{405871BC-9B5C-486C-B6E8-6DF9736A6249}" srcId="{23F269A2-AAA1-4FAA-90F8-60169435ECA5}" destId="{7D8DEB35-7A1B-42B0-AD95-4B4FFAC28DA4}" srcOrd="0" destOrd="0" parTransId="{12B6835F-C7C0-4296-8ACC-C69904FE6E72}" sibTransId="{35F91FCA-B12A-40B1-BEBA-0DE85867FFA7}"/>
    <dgm:cxn modelId="{EA11E5BF-914D-4EC8-9B39-08D7EFC3B285}" type="presOf" srcId="{23F269A2-AAA1-4FAA-90F8-60169435ECA5}" destId="{3C8500ED-FA3B-46EE-BB68-FE58C51BFE3D}" srcOrd="0" destOrd="0" presId="urn:microsoft.com/office/officeart/2005/8/layout/vList5"/>
    <dgm:cxn modelId="{65F57BCF-2999-4406-89CA-18D7A9D3E29B}" type="presOf" srcId="{E343DC49-79C7-4A71-9596-6CA8E97D3B29}" destId="{B25826AD-D080-42C1-856D-68ED5723A6DC}" srcOrd="0" destOrd="0" presId="urn:microsoft.com/office/officeart/2005/8/layout/vList5"/>
    <dgm:cxn modelId="{D25114E2-0BF9-4017-880B-A7707922C2AD}" srcId="{D877DDA5-5715-49BF-83CA-7D82B82F6C43}" destId="{7BD6CE63-96D0-473F-9540-9313918FD2F3}" srcOrd="0" destOrd="0" parTransId="{5DC6B3DE-6AAA-41BE-811E-335A61A69A86}" sibTransId="{F6EE6C3E-688B-4911-B7FB-E904AB439E84}"/>
    <dgm:cxn modelId="{9A6920F0-D75E-411A-B1EB-8751F0674571}" type="presOf" srcId="{7D8DEB35-7A1B-42B0-AD95-4B4FFAC28DA4}" destId="{24A18AD4-FDE6-4B2F-BFA2-DBF2E0893C18}" srcOrd="0" destOrd="0" presId="urn:microsoft.com/office/officeart/2005/8/layout/vList5"/>
    <dgm:cxn modelId="{4A2490F5-7564-4E9A-B3FD-737CB452C230}" type="presOf" srcId="{D877DDA5-5715-49BF-83CA-7D82B82F6C43}" destId="{F58851E0-A823-4561-A8A1-33E63B63A93C}" srcOrd="0" destOrd="0" presId="urn:microsoft.com/office/officeart/2005/8/layout/vList5"/>
    <dgm:cxn modelId="{054E8DFB-8C19-4CFB-B5B6-9CD2D0937AAC}" srcId="{75CD77FB-3869-4451-96F7-339BBF008435}" destId="{3A694DC6-DECE-4E6B-B5E9-11A4F14D39BE}" srcOrd="2" destOrd="0" parTransId="{93D46522-C9FB-48C1-A0B8-7C7F25697959}" sibTransId="{58DCD012-E9B0-4CB4-B305-E4E3841E4E77}"/>
    <dgm:cxn modelId="{DCD891FB-76AD-4A53-BE92-B45A9426246F}" type="presParOf" srcId="{75A99246-F3C7-4698-AB9A-D698D45AF15E}" destId="{4866A4FA-9794-4E9A-A311-564B848E918D}" srcOrd="0" destOrd="0" presId="urn:microsoft.com/office/officeart/2005/8/layout/vList5"/>
    <dgm:cxn modelId="{A85BD671-DDEF-44B9-ACDC-2D8DA4954174}" type="presParOf" srcId="{4866A4FA-9794-4E9A-A311-564B848E918D}" destId="{3C8500ED-FA3B-46EE-BB68-FE58C51BFE3D}" srcOrd="0" destOrd="0" presId="urn:microsoft.com/office/officeart/2005/8/layout/vList5"/>
    <dgm:cxn modelId="{2ED6A222-1762-43F1-9D52-B68C31897C0D}" type="presParOf" srcId="{4866A4FA-9794-4E9A-A311-564B848E918D}" destId="{24A18AD4-FDE6-4B2F-BFA2-DBF2E0893C18}" srcOrd="1" destOrd="0" presId="urn:microsoft.com/office/officeart/2005/8/layout/vList5"/>
    <dgm:cxn modelId="{2039BFF4-36D7-418D-9F11-70DD943194B3}" type="presParOf" srcId="{75A99246-F3C7-4698-AB9A-D698D45AF15E}" destId="{6A2E2336-1016-4365-8D31-92322736649D}" srcOrd="1" destOrd="0" presId="urn:microsoft.com/office/officeart/2005/8/layout/vList5"/>
    <dgm:cxn modelId="{3C1711EA-94DE-41D1-B68D-030791353135}" type="presParOf" srcId="{75A99246-F3C7-4698-AB9A-D698D45AF15E}" destId="{1C5225C6-8663-4E49-8578-42ED78A5276A}" srcOrd="2" destOrd="0" presId="urn:microsoft.com/office/officeart/2005/8/layout/vList5"/>
    <dgm:cxn modelId="{D0F79295-CA3F-4412-841A-0AE1FF8915E5}" type="presParOf" srcId="{1C5225C6-8663-4E49-8578-42ED78A5276A}" destId="{B25826AD-D080-42C1-856D-68ED5723A6DC}" srcOrd="0" destOrd="0" presId="urn:microsoft.com/office/officeart/2005/8/layout/vList5"/>
    <dgm:cxn modelId="{E0CCF322-927A-49CD-95E3-6A0F968958AB}" type="presParOf" srcId="{1C5225C6-8663-4E49-8578-42ED78A5276A}" destId="{EEB3694B-2365-4D87-9DAB-045B6328F397}" srcOrd="1" destOrd="0" presId="urn:microsoft.com/office/officeart/2005/8/layout/vList5"/>
    <dgm:cxn modelId="{D978DEDE-6B8F-4475-9A91-989FD08B4F89}" type="presParOf" srcId="{75A99246-F3C7-4698-AB9A-D698D45AF15E}" destId="{7BC196B0-D010-46BE-AD8D-C05336855643}" srcOrd="3" destOrd="0" presId="urn:microsoft.com/office/officeart/2005/8/layout/vList5"/>
    <dgm:cxn modelId="{772A9E83-8AF9-4D4B-BEC1-6AA9FED7E7AB}" type="presParOf" srcId="{75A99246-F3C7-4698-AB9A-D698D45AF15E}" destId="{57EE4DCF-EC8D-402B-A0C6-B96B185CBC99}" srcOrd="4" destOrd="0" presId="urn:microsoft.com/office/officeart/2005/8/layout/vList5"/>
    <dgm:cxn modelId="{B1E94F11-9064-4FB6-8EBA-8055262F0859}" type="presParOf" srcId="{57EE4DCF-EC8D-402B-A0C6-B96B185CBC99}" destId="{5EE5D592-B0B3-4732-8F7E-5056BD5F81A5}" srcOrd="0" destOrd="0" presId="urn:microsoft.com/office/officeart/2005/8/layout/vList5"/>
    <dgm:cxn modelId="{525BDF35-73CA-4B99-88CF-029801C00108}" type="presParOf" srcId="{57EE4DCF-EC8D-402B-A0C6-B96B185CBC99}" destId="{2B004A90-48A6-4D1C-8305-A233405C79C8}" srcOrd="1" destOrd="0" presId="urn:microsoft.com/office/officeart/2005/8/layout/vList5"/>
    <dgm:cxn modelId="{20C83491-8C9A-4461-B3F8-5DF21C680FDF}" type="presParOf" srcId="{75A99246-F3C7-4698-AB9A-D698D45AF15E}" destId="{0F497A52-7CCE-4828-B6DE-A1579E995A70}" srcOrd="5" destOrd="0" presId="urn:microsoft.com/office/officeart/2005/8/layout/vList5"/>
    <dgm:cxn modelId="{963752E6-AFB8-4453-BE78-8AF5E1165649}" type="presParOf" srcId="{75A99246-F3C7-4698-AB9A-D698D45AF15E}" destId="{02C45BCB-9FFC-4141-9BEB-97068856DB2A}" srcOrd="6" destOrd="0" presId="urn:microsoft.com/office/officeart/2005/8/layout/vList5"/>
    <dgm:cxn modelId="{F8F082B7-DB26-465E-A21F-6BC940B1C428}" type="presParOf" srcId="{02C45BCB-9FFC-4141-9BEB-97068856DB2A}" destId="{F58851E0-A823-4561-A8A1-33E63B63A93C}" srcOrd="0" destOrd="0" presId="urn:microsoft.com/office/officeart/2005/8/layout/vList5"/>
    <dgm:cxn modelId="{1166D0CD-5C87-4E33-92EA-DE9A7019427B}" type="presParOf" srcId="{02C45BCB-9FFC-4141-9BEB-97068856DB2A}" destId="{9A9E173F-C2DB-4964-BF02-EF8B37CDD078}" srcOrd="1" destOrd="0" presId="urn:microsoft.com/office/officeart/2005/8/layout/vList5"/>
    <dgm:cxn modelId="{057705FF-A962-40BD-A269-8F2EABBB6A6D}" type="presParOf" srcId="{75A99246-F3C7-4698-AB9A-D698D45AF15E}" destId="{6DF0AF0F-D5BF-4815-9C3A-B3D0A45F4102}" srcOrd="7" destOrd="0" presId="urn:microsoft.com/office/officeart/2005/8/layout/vList5"/>
    <dgm:cxn modelId="{EC605A1A-4C16-46EB-A483-D032AE897B18}" type="presParOf" srcId="{75A99246-F3C7-4698-AB9A-D698D45AF15E}" destId="{EF12FDA9-0A2F-4566-9BC1-F66FDE536BB8}" srcOrd="8" destOrd="0" presId="urn:microsoft.com/office/officeart/2005/8/layout/vList5"/>
    <dgm:cxn modelId="{D790D7B5-F19F-45B9-A6F3-CC33E8BC8E72}" type="presParOf" srcId="{EF12FDA9-0A2F-4566-9BC1-F66FDE536BB8}" destId="{A30ABD23-7B03-42BD-8F1D-105E842B9D0C}" srcOrd="0" destOrd="0" presId="urn:microsoft.com/office/officeart/2005/8/layout/vList5"/>
    <dgm:cxn modelId="{C8DC8B09-BBB6-410F-AB29-FB6C9FA09000}" type="presParOf" srcId="{EF12FDA9-0A2F-4566-9BC1-F66FDE536BB8}" destId="{D0AA9874-6E48-44B5-BDCB-E989F36D4C6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3CA9D7-E667-4546-A53F-472376E0ED8E}" type="doc">
      <dgm:prSet loTypeId="urn:microsoft.com/office/officeart/2005/8/layout/defaul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348536D-E0A3-4AE1-BDD5-71EE0C47988E}">
      <dgm:prSet phldrT="[Tekst]"/>
      <dgm:spPr/>
      <dgm:t>
        <a:bodyPr/>
        <a:lstStyle/>
        <a:p>
          <a:r>
            <a:rPr lang="pl-PL" dirty="0" err="1"/>
            <a:t>Planer</a:t>
          </a:r>
          <a:r>
            <a:rPr lang="pl-PL" dirty="0"/>
            <a:t> słów kluczowych</a:t>
          </a:r>
        </a:p>
      </dgm:t>
    </dgm:pt>
    <dgm:pt modelId="{C8EC52D6-1DF6-401F-BF73-A7585A4D0842}" type="parTrans" cxnId="{2EF067C9-F656-433B-8D92-C863FF005E78}">
      <dgm:prSet/>
      <dgm:spPr/>
      <dgm:t>
        <a:bodyPr/>
        <a:lstStyle/>
        <a:p>
          <a:endParaRPr lang="pl-PL"/>
        </a:p>
      </dgm:t>
    </dgm:pt>
    <dgm:pt modelId="{45E439C7-D556-42D4-B3D5-BE14D1C3F88A}" type="sibTrans" cxnId="{2EF067C9-F656-433B-8D92-C863FF005E78}">
      <dgm:prSet/>
      <dgm:spPr/>
      <dgm:t>
        <a:bodyPr/>
        <a:lstStyle/>
        <a:p>
          <a:endParaRPr lang="pl-PL"/>
        </a:p>
      </dgm:t>
    </dgm:pt>
    <dgm:pt modelId="{D4398746-8F8A-4ED7-84EC-20D4D0A2C06A}">
      <dgm:prSet phldrT="[Tekst]"/>
      <dgm:spPr/>
      <dgm:t>
        <a:bodyPr/>
        <a:lstStyle/>
        <a:p>
          <a:r>
            <a:rPr lang="pl-PL" dirty="0"/>
            <a:t>Edycja wykluczających słów kluczowych kampanii</a:t>
          </a:r>
        </a:p>
      </dgm:t>
    </dgm:pt>
    <dgm:pt modelId="{676A0801-57D4-43B8-8219-4D0061DFB4E2}" type="parTrans" cxnId="{FCB85C5A-D483-4A91-9027-E1B40F370CAF}">
      <dgm:prSet/>
      <dgm:spPr/>
      <dgm:t>
        <a:bodyPr/>
        <a:lstStyle/>
        <a:p>
          <a:endParaRPr lang="pl-PL"/>
        </a:p>
      </dgm:t>
    </dgm:pt>
    <dgm:pt modelId="{C343EE21-9601-4249-871D-BC1E858B4671}" type="sibTrans" cxnId="{FCB85C5A-D483-4A91-9027-E1B40F370CAF}">
      <dgm:prSet/>
      <dgm:spPr/>
      <dgm:t>
        <a:bodyPr/>
        <a:lstStyle/>
        <a:p>
          <a:endParaRPr lang="pl-PL"/>
        </a:p>
      </dgm:t>
    </dgm:pt>
    <dgm:pt modelId="{3E07E465-C910-4498-A835-D61B12201F8F}">
      <dgm:prSet phldrT="[Tekst]"/>
      <dgm:spPr/>
      <dgm:t>
        <a:bodyPr/>
        <a:lstStyle/>
        <a:p>
          <a:r>
            <a:rPr lang="pl-PL" dirty="0" err="1"/>
            <a:t>Planer</a:t>
          </a:r>
          <a:r>
            <a:rPr lang="pl-PL" dirty="0"/>
            <a:t> skuteczności</a:t>
          </a:r>
        </a:p>
      </dgm:t>
    </dgm:pt>
    <dgm:pt modelId="{9EDB4F29-605C-4977-9ECD-4ADF5B6142B7}" type="parTrans" cxnId="{EDD0C198-DEEB-48D0-A468-9C0B927CF2E3}">
      <dgm:prSet/>
      <dgm:spPr/>
      <dgm:t>
        <a:bodyPr/>
        <a:lstStyle/>
        <a:p>
          <a:endParaRPr lang="pl-PL"/>
        </a:p>
      </dgm:t>
    </dgm:pt>
    <dgm:pt modelId="{9EEF853E-0B0B-4766-965E-9644F0695F26}" type="sibTrans" cxnId="{EDD0C198-DEEB-48D0-A468-9C0B927CF2E3}">
      <dgm:prSet/>
      <dgm:spPr/>
      <dgm:t>
        <a:bodyPr/>
        <a:lstStyle/>
        <a:p>
          <a:endParaRPr lang="pl-PL"/>
        </a:p>
      </dgm:t>
    </dgm:pt>
    <dgm:pt modelId="{98D472FC-FDB8-417B-837D-AA4A53F5B8F4}">
      <dgm:prSet phldrT="[Tekst]"/>
      <dgm:spPr/>
      <dgm:t>
        <a:bodyPr/>
        <a:lstStyle/>
        <a:p>
          <a:r>
            <a:rPr lang="pl-PL" dirty="0"/>
            <a:t>Raporty</a:t>
          </a:r>
        </a:p>
      </dgm:t>
    </dgm:pt>
    <dgm:pt modelId="{E6BCFFAF-FF78-4B04-A86A-F92ACF23EA6E}" type="parTrans" cxnId="{3692DDC4-4559-4229-BCEB-72920A264DF9}">
      <dgm:prSet/>
      <dgm:spPr/>
      <dgm:t>
        <a:bodyPr/>
        <a:lstStyle/>
        <a:p>
          <a:endParaRPr lang="pl-PL"/>
        </a:p>
      </dgm:t>
    </dgm:pt>
    <dgm:pt modelId="{2990E925-BE8D-4D43-B679-6B56385C2A83}" type="sibTrans" cxnId="{3692DDC4-4559-4229-BCEB-72920A264DF9}">
      <dgm:prSet/>
      <dgm:spPr/>
      <dgm:t>
        <a:bodyPr/>
        <a:lstStyle/>
        <a:p>
          <a:endParaRPr lang="pl-PL"/>
        </a:p>
      </dgm:t>
    </dgm:pt>
    <dgm:pt modelId="{7AB164DE-4F94-4A26-803E-705123AFEF7E}">
      <dgm:prSet phldrT="[Tekst]"/>
      <dgm:spPr/>
      <dgm:t>
        <a:bodyPr/>
        <a:lstStyle/>
        <a:p>
          <a:r>
            <a:rPr lang="pl-PL" dirty="0"/>
            <a:t>Podgląd i diagnostyka reklam</a:t>
          </a:r>
        </a:p>
      </dgm:t>
    </dgm:pt>
    <dgm:pt modelId="{07DEC82B-7133-4422-9C60-0129D3BD1EAE}" type="parTrans" cxnId="{E7C5B123-4939-4087-823E-9D89F499256B}">
      <dgm:prSet/>
      <dgm:spPr/>
      <dgm:t>
        <a:bodyPr/>
        <a:lstStyle/>
        <a:p>
          <a:endParaRPr lang="pl-PL"/>
        </a:p>
      </dgm:t>
    </dgm:pt>
    <dgm:pt modelId="{D42B5F2E-EE32-4B10-BF15-366549D5D195}" type="sibTrans" cxnId="{E7C5B123-4939-4087-823E-9D89F499256B}">
      <dgm:prSet/>
      <dgm:spPr/>
      <dgm:t>
        <a:bodyPr/>
        <a:lstStyle/>
        <a:p>
          <a:endParaRPr lang="pl-PL"/>
        </a:p>
      </dgm:t>
    </dgm:pt>
    <dgm:pt modelId="{B9B88861-232A-481F-8BBE-D8E49CEA1E38}">
      <dgm:prSet phldrT="[Tekst]"/>
      <dgm:spPr/>
      <dgm:t>
        <a:bodyPr/>
        <a:lstStyle/>
        <a:p>
          <a:r>
            <a:rPr lang="pl-PL" dirty="0"/>
            <a:t>Zarządzanie odbiorcami</a:t>
          </a:r>
        </a:p>
      </dgm:t>
    </dgm:pt>
    <dgm:pt modelId="{09BA4B16-F02E-4832-9CFC-B23E310DC5FE}" type="parTrans" cxnId="{284E66B3-5053-4002-84F9-4582A8D5A297}">
      <dgm:prSet/>
      <dgm:spPr/>
      <dgm:t>
        <a:bodyPr/>
        <a:lstStyle/>
        <a:p>
          <a:endParaRPr lang="pl-PL"/>
        </a:p>
      </dgm:t>
    </dgm:pt>
    <dgm:pt modelId="{67B7F5DF-5C80-4CF0-88CE-8333BF4FF5C1}" type="sibTrans" cxnId="{284E66B3-5053-4002-84F9-4582A8D5A297}">
      <dgm:prSet/>
      <dgm:spPr/>
      <dgm:t>
        <a:bodyPr/>
        <a:lstStyle/>
        <a:p>
          <a:endParaRPr lang="pl-PL"/>
        </a:p>
      </dgm:t>
    </dgm:pt>
    <dgm:pt modelId="{A553DCC8-4542-4CD1-B9F0-98E234E22135}">
      <dgm:prSet phldrT="[Tekst]"/>
      <dgm:spPr/>
      <dgm:t>
        <a:bodyPr/>
        <a:lstStyle/>
        <a:p>
          <a:r>
            <a:rPr lang="pl-PL" dirty="0"/>
            <a:t>Reguły, skrypty</a:t>
          </a:r>
        </a:p>
      </dgm:t>
    </dgm:pt>
    <dgm:pt modelId="{680F0C0F-AAF3-4631-A14A-FAFCAB899E31}" type="parTrans" cxnId="{ABDE75B5-B1F8-43EB-992D-A38F56E8F535}">
      <dgm:prSet/>
      <dgm:spPr/>
      <dgm:t>
        <a:bodyPr/>
        <a:lstStyle/>
        <a:p>
          <a:endParaRPr lang="pl-PL"/>
        </a:p>
      </dgm:t>
    </dgm:pt>
    <dgm:pt modelId="{5775D98C-B45F-42E3-82F9-E431F48F70EA}" type="sibTrans" cxnId="{ABDE75B5-B1F8-43EB-992D-A38F56E8F535}">
      <dgm:prSet/>
      <dgm:spPr/>
      <dgm:t>
        <a:bodyPr/>
        <a:lstStyle/>
        <a:p>
          <a:endParaRPr lang="pl-PL"/>
        </a:p>
      </dgm:t>
    </dgm:pt>
    <dgm:pt modelId="{0E159F32-E012-4D61-9891-B6C3977D7A19}">
      <dgm:prSet phldrT="[Tekst]"/>
      <dgm:spPr/>
      <dgm:t>
        <a:bodyPr/>
        <a:lstStyle/>
        <a:p>
          <a:r>
            <a:rPr lang="pl-PL" dirty="0"/>
            <a:t>Analiza kampanii, grup reklam, grup produktów</a:t>
          </a:r>
        </a:p>
      </dgm:t>
    </dgm:pt>
    <dgm:pt modelId="{1140711E-A7AB-40A8-A4CD-CD9F80F303FD}" type="parTrans" cxnId="{294CF23B-3250-4936-9026-BAA600F2861C}">
      <dgm:prSet/>
      <dgm:spPr/>
      <dgm:t>
        <a:bodyPr/>
        <a:lstStyle/>
        <a:p>
          <a:endParaRPr lang="pl-PL"/>
        </a:p>
      </dgm:t>
    </dgm:pt>
    <dgm:pt modelId="{6FCE372A-365A-4EA5-882F-218A8B5712C8}" type="sibTrans" cxnId="{294CF23B-3250-4936-9026-BAA600F2861C}">
      <dgm:prSet/>
      <dgm:spPr/>
      <dgm:t>
        <a:bodyPr/>
        <a:lstStyle/>
        <a:p>
          <a:endParaRPr lang="pl-PL"/>
        </a:p>
      </dgm:t>
    </dgm:pt>
    <dgm:pt modelId="{4E194BEB-7B76-403F-87BF-586FD5DB959D}" type="pres">
      <dgm:prSet presAssocID="{883CA9D7-E667-4546-A53F-472376E0ED8E}" presName="diagram" presStyleCnt="0">
        <dgm:presLayoutVars>
          <dgm:dir/>
          <dgm:resizeHandles val="exact"/>
        </dgm:presLayoutVars>
      </dgm:prSet>
      <dgm:spPr/>
    </dgm:pt>
    <dgm:pt modelId="{587A956B-05AD-4656-A9B0-170EB8BB5D6E}" type="pres">
      <dgm:prSet presAssocID="{1348536D-E0A3-4AE1-BDD5-71EE0C47988E}" presName="node" presStyleLbl="node1" presStyleIdx="0" presStyleCnt="8">
        <dgm:presLayoutVars>
          <dgm:bulletEnabled val="1"/>
        </dgm:presLayoutVars>
      </dgm:prSet>
      <dgm:spPr/>
    </dgm:pt>
    <dgm:pt modelId="{7F250D4C-8F59-4E09-93C6-A490549EEE36}" type="pres">
      <dgm:prSet presAssocID="{45E439C7-D556-42D4-B3D5-BE14D1C3F88A}" presName="sibTrans" presStyleCnt="0"/>
      <dgm:spPr/>
    </dgm:pt>
    <dgm:pt modelId="{E52B996D-72E8-408F-86C0-6A277C9262DD}" type="pres">
      <dgm:prSet presAssocID="{D4398746-8F8A-4ED7-84EC-20D4D0A2C06A}" presName="node" presStyleLbl="node1" presStyleIdx="1" presStyleCnt="8">
        <dgm:presLayoutVars>
          <dgm:bulletEnabled val="1"/>
        </dgm:presLayoutVars>
      </dgm:prSet>
      <dgm:spPr/>
    </dgm:pt>
    <dgm:pt modelId="{B7E8AB15-2ADB-4B07-ACED-237D29E29D9C}" type="pres">
      <dgm:prSet presAssocID="{C343EE21-9601-4249-871D-BC1E858B4671}" presName="sibTrans" presStyleCnt="0"/>
      <dgm:spPr/>
    </dgm:pt>
    <dgm:pt modelId="{AD6AF8D5-A0A9-4959-A122-226F91F4DD8A}" type="pres">
      <dgm:prSet presAssocID="{3E07E465-C910-4498-A835-D61B12201F8F}" presName="node" presStyleLbl="node1" presStyleIdx="2" presStyleCnt="8">
        <dgm:presLayoutVars>
          <dgm:bulletEnabled val="1"/>
        </dgm:presLayoutVars>
      </dgm:prSet>
      <dgm:spPr/>
    </dgm:pt>
    <dgm:pt modelId="{66F2E850-95C1-4E0F-8B21-305C76E41AC9}" type="pres">
      <dgm:prSet presAssocID="{9EEF853E-0B0B-4766-965E-9644F0695F26}" presName="sibTrans" presStyleCnt="0"/>
      <dgm:spPr/>
    </dgm:pt>
    <dgm:pt modelId="{8BE8B674-7E55-4D26-9548-161B42364543}" type="pres">
      <dgm:prSet presAssocID="{98D472FC-FDB8-417B-837D-AA4A53F5B8F4}" presName="node" presStyleLbl="node1" presStyleIdx="3" presStyleCnt="8">
        <dgm:presLayoutVars>
          <dgm:bulletEnabled val="1"/>
        </dgm:presLayoutVars>
      </dgm:prSet>
      <dgm:spPr/>
    </dgm:pt>
    <dgm:pt modelId="{9B0B2EA0-14BA-4CAA-B231-BACC56CC560B}" type="pres">
      <dgm:prSet presAssocID="{2990E925-BE8D-4D43-B679-6B56385C2A83}" presName="sibTrans" presStyleCnt="0"/>
      <dgm:spPr/>
    </dgm:pt>
    <dgm:pt modelId="{9E4370BF-59D1-4F51-B3E2-7D37AD5145B1}" type="pres">
      <dgm:prSet presAssocID="{7AB164DE-4F94-4A26-803E-705123AFEF7E}" presName="node" presStyleLbl="node1" presStyleIdx="4" presStyleCnt="8">
        <dgm:presLayoutVars>
          <dgm:bulletEnabled val="1"/>
        </dgm:presLayoutVars>
      </dgm:prSet>
      <dgm:spPr/>
    </dgm:pt>
    <dgm:pt modelId="{62D9BD5E-FE1B-425D-B4E2-F0FDF173EB86}" type="pres">
      <dgm:prSet presAssocID="{D42B5F2E-EE32-4B10-BF15-366549D5D195}" presName="sibTrans" presStyleCnt="0"/>
      <dgm:spPr/>
    </dgm:pt>
    <dgm:pt modelId="{CF626E57-9322-48C8-A474-34538B0502E7}" type="pres">
      <dgm:prSet presAssocID="{B9B88861-232A-481F-8BBE-D8E49CEA1E38}" presName="node" presStyleLbl="node1" presStyleIdx="5" presStyleCnt="8">
        <dgm:presLayoutVars>
          <dgm:bulletEnabled val="1"/>
        </dgm:presLayoutVars>
      </dgm:prSet>
      <dgm:spPr/>
    </dgm:pt>
    <dgm:pt modelId="{9FAB05F0-3EF8-44F8-A69E-9B217EC66E33}" type="pres">
      <dgm:prSet presAssocID="{67B7F5DF-5C80-4CF0-88CE-8333BF4FF5C1}" presName="sibTrans" presStyleCnt="0"/>
      <dgm:spPr/>
    </dgm:pt>
    <dgm:pt modelId="{25AC102A-8C93-4768-89BE-CB0EEDD86F40}" type="pres">
      <dgm:prSet presAssocID="{A553DCC8-4542-4CD1-B9F0-98E234E22135}" presName="node" presStyleLbl="node1" presStyleIdx="6" presStyleCnt="8">
        <dgm:presLayoutVars>
          <dgm:bulletEnabled val="1"/>
        </dgm:presLayoutVars>
      </dgm:prSet>
      <dgm:spPr/>
    </dgm:pt>
    <dgm:pt modelId="{FD0873D6-C99A-4AB6-B365-4C890A0641B8}" type="pres">
      <dgm:prSet presAssocID="{5775D98C-B45F-42E3-82F9-E431F48F70EA}" presName="sibTrans" presStyleCnt="0"/>
      <dgm:spPr/>
    </dgm:pt>
    <dgm:pt modelId="{0CB35FAB-471E-4CC8-9188-240E5F8B0DAE}" type="pres">
      <dgm:prSet presAssocID="{0E159F32-E012-4D61-9891-B6C3977D7A19}" presName="node" presStyleLbl="node1" presStyleIdx="7" presStyleCnt="8">
        <dgm:presLayoutVars>
          <dgm:bulletEnabled val="1"/>
        </dgm:presLayoutVars>
      </dgm:prSet>
      <dgm:spPr/>
    </dgm:pt>
  </dgm:ptLst>
  <dgm:cxnLst>
    <dgm:cxn modelId="{83542915-A439-495A-AF43-512748EA07CD}" type="presOf" srcId="{1348536D-E0A3-4AE1-BDD5-71EE0C47988E}" destId="{587A956B-05AD-4656-A9B0-170EB8BB5D6E}" srcOrd="0" destOrd="0" presId="urn:microsoft.com/office/officeart/2005/8/layout/default"/>
    <dgm:cxn modelId="{F9495023-3845-4B00-BD39-4646A2DB53E8}" type="presOf" srcId="{B9B88861-232A-481F-8BBE-D8E49CEA1E38}" destId="{CF626E57-9322-48C8-A474-34538B0502E7}" srcOrd="0" destOrd="0" presId="urn:microsoft.com/office/officeart/2005/8/layout/default"/>
    <dgm:cxn modelId="{E7C5B123-4939-4087-823E-9D89F499256B}" srcId="{883CA9D7-E667-4546-A53F-472376E0ED8E}" destId="{7AB164DE-4F94-4A26-803E-705123AFEF7E}" srcOrd="4" destOrd="0" parTransId="{07DEC82B-7133-4422-9C60-0129D3BD1EAE}" sibTransId="{D42B5F2E-EE32-4B10-BF15-366549D5D195}"/>
    <dgm:cxn modelId="{294CF23B-3250-4936-9026-BAA600F2861C}" srcId="{883CA9D7-E667-4546-A53F-472376E0ED8E}" destId="{0E159F32-E012-4D61-9891-B6C3977D7A19}" srcOrd="7" destOrd="0" parTransId="{1140711E-A7AB-40A8-A4CD-CD9F80F303FD}" sibTransId="{6FCE372A-365A-4EA5-882F-218A8B5712C8}"/>
    <dgm:cxn modelId="{4C99264C-63EF-4561-9428-D2CB592D3A05}" type="presOf" srcId="{98D472FC-FDB8-417B-837D-AA4A53F5B8F4}" destId="{8BE8B674-7E55-4D26-9548-161B42364543}" srcOrd="0" destOrd="0" presId="urn:microsoft.com/office/officeart/2005/8/layout/default"/>
    <dgm:cxn modelId="{60C9C659-94E2-4261-B37A-2A1298299E84}" type="presOf" srcId="{0E159F32-E012-4D61-9891-B6C3977D7A19}" destId="{0CB35FAB-471E-4CC8-9188-240E5F8B0DAE}" srcOrd="0" destOrd="0" presId="urn:microsoft.com/office/officeart/2005/8/layout/default"/>
    <dgm:cxn modelId="{FCB85C5A-D483-4A91-9027-E1B40F370CAF}" srcId="{883CA9D7-E667-4546-A53F-472376E0ED8E}" destId="{D4398746-8F8A-4ED7-84EC-20D4D0A2C06A}" srcOrd="1" destOrd="0" parTransId="{676A0801-57D4-43B8-8219-4D0061DFB4E2}" sibTransId="{C343EE21-9601-4249-871D-BC1E858B4671}"/>
    <dgm:cxn modelId="{EDD0C198-DEEB-48D0-A468-9C0B927CF2E3}" srcId="{883CA9D7-E667-4546-A53F-472376E0ED8E}" destId="{3E07E465-C910-4498-A835-D61B12201F8F}" srcOrd="2" destOrd="0" parTransId="{9EDB4F29-605C-4977-9ECD-4ADF5B6142B7}" sibTransId="{9EEF853E-0B0B-4766-965E-9644F0695F26}"/>
    <dgm:cxn modelId="{284E66B3-5053-4002-84F9-4582A8D5A297}" srcId="{883CA9D7-E667-4546-A53F-472376E0ED8E}" destId="{B9B88861-232A-481F-8BBE-D8E49CEA1E38}" srcOrd="5" destOrd="0" parTransId="{09BA4B16-F02E-4832-9CFC-B23E310DC5FE}" sibTransId="{67B7F5DF-5C80-4CF0-88CE-8333BF4FF5C1}"/>
    <dgm:cxn modelId="{ABDE75B5-B1F8-43EB-992D-A38F56E8F535}" srcId="{883CA9D7-E667-4546-A53F-472376E0ED8E}" destId="{A553DCC8-4542-4CD1-B9F0-98E234E22135}" srcOrd="6" destOrd="0" parTransId="{680F0C0F-AAF3-4631-A14A-FAFCAB899E31}" sibTransId="{5775D98C-B45F-42E3-82F9-E431F48F70EA}"/>
    <dgm:cxn modelId="{0C599BB5-C8D5-4B15-8670-4916FFAD4063}" type="presOf" srcId="{7AB164DE-4F94-4A26-803E-705123AFEF7E}" destId="{9E4370BF-59D1-4F51-B3E2-7D37AD5145B1}" srcOrd="0" destOrd="0" presId="urn:microsoft.com/office/officeart/2005/8/layout/default"/>
    <dgm:cxn modelId="{3692DDC4-4559-4229-BCEB-72920A264DF9}" srcId="{883CA9D7-E667-4546-A53F-472376E0ED8E}" destId="{98D472FC-FDB8-417B-837D-AA4A53F5B8F4}" srcOrd="3" destOrd="0" parTransId="{E6BCFFAF-FF78-4B04-A86A-F92ACF23EA6E}" sibTransId="{2990E925-BE8D-4D43-B679-6B56385C2A83}"/>
    <dgm:cxn modelId="{2EF067C9-F656-433B-8D92-C863FF005E78}" srcId="{883CA9D7-E667-4546-A53F-472376E0ED8E}" destId="{1348536D-E0A3-4AE1-BDD5-71EE0C47988E}" srcOrd="0" destOrd="0" parTransId="{C8EC52D6-1DF6-401F-BF73-A7585A4D0842}" sibTransId="{45E439C7-D556-42D4-B3D5-BE14D1C3F88A}"/>
    <dgm:cxn modelId="{D3C565D9-2AAB-4980-97B4-3A36C905BB05}" type="presOf" srcId="{D4398746-8F8A-4ED7-84EC-20D4D0A2C06A}" destId="{E52B996D-72E8-408F-86C0-6A277C9262DD}" srcOrd="0" destOrd="0" presId="urn:microsoft.com/office/officeart/2005/8/layout/default"/>
    <dgm:cxn modelId="{62186DDC-B899-426F-8E82-86DE7C7914B4}" type="presOf" srcId="{3E07E465-C910-4498-A835-D61B12201F8F}" destId="{AD6AF8D5-A0A9-4959-A122-226F91F4DD8A}" srcOrd="0" destOrd="0" presId="urn:microsoft.com/office/officeart/2005/8/layout/default"/>
    <dgm:cxn modelId="{B0A200E9-C5B1-4A8D-9E59-A7AE97216ADC}" type="presOf" srcId="{883CA9D7-E667-4546-A53F-472376E0ED8E}" destId="{4E194BEB-7B76-403F-87BF-586FD5DB959D}" srcOrd="0" destOrd="0" presId="urn:microsoft.com/office/officeart/2005/8/layout/default"/>
    <dgm:cxn modelId="{945C94F2-CFFB-425F-901C-04EAD70F0855}" type="presOf" srcId="{A553DCC8-4542-4CD1-B9F0-98E234E22135}" destId="{25AC102A-8C93-4768-89BE-CB0EEDD86F40}" srcOrd="0" destOrd="0" presId="urn:microsoft.com/office/officeart/2005/8/layout/default"/>
    <dgm:cxn modelId="{9D37F63F-32C0-4272-93F0-CAE00A7CC153}" type="presParOf" srcId="{4E194BEB-7B76-403F-87BF-586FD5DB959D}" destId="{587A956B-05AD-4656-A9B0-170EB8BB5D6E}" srcOrd="0" destOrd="0" presId="urn:microsoft.com/office/officeart/2005/8/layout/default"/>
    <dgm:cxn modelId="{FBDB4289-1691-402E-8752-8C6BE5A682C7}" type="presParOf" srcId="{4E194BEB-7B76-403F-87BF-586FD5DB959D}" destId="{7F250D4C-8F59-4E09-93C6-A490549EEE36}" srcOrd="1" destOrd="0" presId="urn:microsoft.com/office/officeart/2005/8/layout/default"/>
    <dgm:cxn modelId="{6E5D19D3-3637-4BBE-8647-E7967CD4EF17}" type="presParOf" srcId="{4E194BEB-7B76-403F-87BF-586FD5DB959D}" destId="{E52B996D-72E8-408F-86C0-6A277C9262DD}" srcOrd="2" destOrd="0" presId="urn:microsoft.com/office/officeart/2005/8/layout/default"/>
    <dgm:cxn modelId="{3E05837A-728F-441A-A5FC-11DFC844A16F}" type="presParOf" srcId="{4E194BEB-7B76-403F-87BF-586FD5DB959D}" destId="{B7E8AB15-2ADB-4B07-ACED-237D29E29D9C}" srcOrd="3" destOrd="0" presId="urn:microsoft.com/office/officeart/2005/8/layout/default"/>
    <dgm:cxn modelId="{FA58FEF8-2730-4017-B963-8858E1C96194}" type="presParOf" srcId="{4E194BEB-7B76-403F-87BF-586FD5DB959D}" destId="{AD6AF8D5-A0A9-4959-A122-226F91F4DD8A}" srcOrd="4" destOrd="0" presId="urn:microsoft.com/office/officeart/2005/8/layout/default"/>
    <dgm:cxn modelId="{BE0931D1-D7B1-4BF1-A5F9-8B9E2707DE9B}" type="presParOf" srcId="{4E194BEB-7B76-403F-87BF-586FD5DB959D}" destId="{66F2E850-95C1-4E0F-8B21-305C76E41AC9}" srcOrd="5" destOrd="0" presId="urn:microsoft.com/office/officeart/2005/8/layout/default"/>
    <dgm:cxn modelId="{336F95FA-32BA-401E-9FA4-BFD3E5BA8238}" type="presParOf" srcId="{4E194BEB-7B76-403F-87BF-586FD5DB959D}" destId="{8BE8B674-7E55-4D26-9548-161B42364543}" srcOrd="6" destOrd="0" presId="urn:microsoft.com/office/officeart/2005/8/layout/default"/>
    <dgm:cxn modelId="{57B49BF4-D0DD-4B5F-82C9-BACE187F84CB}" type="presParOf" srcId="{4E194BEB-7B76-403F-87BF-586FD5DB959D}" destId="{9B0B2EA0-14BA-4CAA-B231-BACC56CC560B}" srcOrd="7" destOrd="0" presId="urn:microsoft.com/office/officeart/2005/8/layout/default"/>
    <dgm:cxn modelId="{497ED462-D03B-4D19-B81A-4BCBA74F91E4}" type="presParOf" srcId="{4E194BEB-7B76-403F-87BF-586FD5DB959D}" destId="{9E4370BF-59D1-4F51-B3E2-7D37AD5145B1}" srcOrd="8" destOrd="0" presId="urn:microsoft.com/office/officeart/2005/8/layout/default"/>
    <dgm:cxn modelId="{1048C0A5-1682-4566-B4F5-A91857CC9268}" type="presParOf" srcId="{4E194BEB-7B76-403F-87BF-586FD5DB959D}" destId="{62D9BD5E-FE1B-425D-B4E2-F0FDF173EB86}" srcOrd="9" destOrd="0" presId="urn:microsoft.com/office/officeart/2005/8/layout/default"/>
    <dgm:cxn modelId="{FA43B900-421F-482D-80C2-DE32AC131270}" type="presParOf" srcId="{4E194BEB-7B76-403F-87BF-586FD5DB959D}" destId="{CF626E57-9322-48C8-A474-34538B0502E7}" srcOrd="10" destOrd="0" presId="urn:microsoft.com/office/officeart/2005/8/layout/default"/>
    <dgm:cxn modelId="{73E86A6D-793D-4C62-9884-462AD4D5BCB5}" type="presParOf" srcId="{4E194BEB-7B76-403F-87BF-586FD5DB959D}" destId="{9FAB05F0-3EF8-44F8-A69E-9B217EC66E33}" srcOrd="11" destOrd="0" presId="urn:microsoft.com/office/officeart/2005/8/layout/default"/>
    <dgm:cxn modelId="{47D0FFDF-9058-4EC6-A651-174C09959E82}" type="presParOf" srcId="{4E194BEB-7B76-403F-87BF-586FD5DB959D}" destId="{25AC102A-8C93-4768-89BE-CB0EEDD86F40}" srcOrd="12" destOrd="0" presId="urn:microsoft.com/office/officeart/2005/8/layout/default"/>
    <dgm:cxn modelId="{1FDDCE17-4FE7-4183-A932-F144AED3E0B4}" type="presParOf" srcId="{4E194BEB-7B76-403F-87BF-586FD5DB959D}" destId="{FD0873D6-C99A-4AB6-B365-4C890A0641B8}" srcOrd="13" destOrd="0" presId="urn:microsoft.com/office/officeart/2005/8/layout/default"/>
    <dgm:cxn modelId="{08B7589C-7EA3-475B-99DE-76D085377043}" type="presParOf" srcId="{4E194BEB-7B76-403F-87BF-586FD5DB959D}" destId="{0CB35FAB-471E-4CC8-9188-240E5F8B0DAE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9BBFB4-DD54-489F-AD36-8E29833171C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4D4D96F-7476-444E-B0E5-CDBBA0C5B1DC}">
      <dgm:prSet phldrT="[Teks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Google </a:t>
          </a:r>
          <a:r>
            <a:rPr lang="pl-PL" dirty="0" err="1"/>
            <a:t>AdWords</a:t>
          </a:r>
          <a:r>
            <a:rPr lang="pl-PL" dirty="0"/>
            <a:t> jest obecnie jedną z najdynamiczniej rozwijających się form reklamy</a:t>
          </a:r>
        </a:p>
      </dgm:t>
    </dgm:pt>
    <dgm:pt modelId="{1B1C62DA-0DB1-4A30-B119-9101E20DC669}" type="parTrans" cxnId="{D2C33322-33AB-46CF-AB9C-0C4FFE645E84}">
      <dgm:prSet/>
      <dgm:spPr/>
      <dgm:t>
        <a:bodyPr/>
        <a:lstStyle/>
        <a:p>
          <a:endParaRPr lang="pl-PL"/>
        </a:p>
      </dgm:t>
    </dgm:pt>
    <dgm:pt modelId="{B21CFC42-04B1-4B8F-95AC-B69D649973E0}" type="sibTrans" cxnId="{D2C33322-33AB-46CF-AB9C-0C4FFE645E84}">
      <dgm:prSet/>
      <dgm:spPr/>
      <dgm:t>
        <a:bodyPr/>
        <a:lstStyle/>
        <a:p>
          <a:endParaRPr lang="pl-PL"/>
        </a:p>
      </dgm:t>
    </dgm:pt>
    <dgm:pt modelId="{DCBD23A4-53AA-4BCA-B870-0CF6B98273DA}">
      <dgm:prSet phldrT="[Teks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Praca z Google AdWords nie wymaga zaawansowanej wiedzy informatycznej</a:t>
          </a:r>
        </a:p>
      </dgm:t>
    </dgm:pt>
    <dgm:pt modelId="{28AA21E6-ACC5-438A-8FC2-8FA354CAF91A}" type="parTrans" cxnId="{29FC253B-FD1B-413B-AEA2-B1A545EB571B}">
      <dgm:prSet/>
      <dgm:spPr/>
      <dgm:t>
        <a:bodyPr/>
        <a:lstStyle/>
        <a:p>
          <a:endParaRPr lang="pl-PL"/>
        </a:p>
      </dgm:t>
    </dgm:pt>
    <dgm:pt modelId="{7114839D-FE0C-4721-83D8-22BA45E48774}" type="sibTrans" cxnId="{29FC253B-FD1B-413B-AEA2-B1A545EB571B}">
      <dgm:prSet/>
      <dgm:spPr/>
      <dgm:t>
        <a:bodyPr/>
        <a:lstStyle/>
        <a:p>
          <a:endParaRPr lang="pl-PL"/>
        </a:p>
      </dgm:t>
    </dgm:pt>
    <dgm:pt modelId="{24A43AB0-368F-4B81-B89F-CC32364B7F04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dirty="0"/>
            <a:t>Jest to narzędzia cały czas rozwijane i ulepszane</a:t>
          </a:r>
        </a:p>
      </dgm:t>
    </dgm:pt>
    <dgm:pt modelId="{D98D0950-BDEF-438E-A6F3-A433C1F489C5}" type="parTrans" cxnId="{A77E58F5-8A2E-4A3B-90A6-C4D965C27D27}">
      <dgm:prSet/>
      <dgm:spPr/>
      <dgm:t>
        <a:bodyPr/>
        <a:lstStyle/>
        <a:p>
          <a:endParaRPr lang="pl-PL"/>
        </a:p>
      </dgm:t>
    </dgm:pt>
    <dgm:pt modelId="{58D9F958-ED92-4871-80D9-AC586B355257}" type="sibTrans" cxnId="{A77E58F5-8A2E-4A3B-90A6-C4D965C27D27}">
      <dgm:prSet/>
      <dgm:spPr/>
      <dgm:t>
        <a:bodyPr/>
        <a:lstStyle/>
        <a:p>
          <a:endParaRPr lang="pl-PL"/>
        </a:p>
      </dgm:t>
    </dgm:pt>
    <dgm:pt modelId="{19A31E41-ECC0-43AC-B11C-1065908FBEBE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Znaczna część algorytmów jest niejawna</a:t>
          </a:r>
        </a:p>
      </dgm:t>
    </dgm:pt>
    <dgm:pt modelId="{1A9BA749-F7DA-4065-8ADD-C3FDCC2A43CD}" type="parTrans" cxnId="{73297391-DD84-4A64-AC50-488460AC3CA0}">
      <dgm:prSet/>
      <dgm:spPr/>
      <dgm:t>
        <a:bodyPr/>
        <a:lstStyle/>
        <a:p>
          <a:endParaRPr lang="pl-PL"/>
        </a:p>
      </dgm:t>
    </dgm:pt>
    <dgm:pt modelId="{9DABB3B7-6367-4FE4-9852-734E33F6609D}" type="sibTrans" cxnId="{73297391-DD84-4A64-AC50-488460AC3CA0}">
      <dgm:prSet/>
      <dgm:spPr/>
      <dgm:t>
        <a:bodyPr/>
        <a:lstStyle/>
        <a:p>
          <a:endParaRPr lang="pl-PL"/>
        </a:p>
      </dgm:t>
    </dgm:pt>
    <dgm:pt modelId="{8F69D21E-BD2B-490B-A638-BDF379E94DFE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Rosnąca konkurencja powoduje wzrost kosztów tej reklamy</a:t>
          </a:r>
        </a:p>
      </dgm:t>
    </dgm:pt>
    <dgm:pt modelId="{6D529387-966D-46A1-91A7-9900B32E3183}" type="parTrans" cxnId="{EB9840C9-2405-49CF-95DF-3ECE8FEF2C1B}">
      <dgm:prSet/>
      <dgm:spPr/>
      <dgm:t>
        <a:bodyPr/>
        <a:lstStyle/>
        <a:p>
          <a:endParaRPr lang="pl-PL"/>
        </a:p>
      </dgm:t>
    </dgm:pt>
    <dgm:pt modelId="{73C06D9B-35EE-47E6-9321-DDD24AFC6B57}" type="sibTrans" cxnId="{EB9840C9-2405-49CF-95DF-3ECE8FEF2C1B}">
      <dgm:prSet/>
      <dgm:spPr/>
      <dgm:t>
        <a:bodyPr/>
        <a:lstStyle/>
        <a:p>
          <a:endParaRPr lang="pl-PL"/>
        </a:p>
      </dgm:t>
    </dgm:pt>
    <dgm:pt modelId="{6D9A204B-64E3-485D-9650-C9A2D7AB4176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dirty="0"/>
            <a:t>Coraz więcej powierzchni witryny wyszukiwarki Google pokrywają reklamy, a coraz mniej wyniki organiczne</a:t>
          </a:r>
        </a:p>
      </dgm:t>
    </dgm:pt>
    <dgm:pt modelId="{93F018C9-4501-486D-BFD2-6B66A9936AAF}" type="parTrans" cxnId="{4B86EE42-DDF0-4AE2-8960-34CE50194448}">
      <dgm:prSet/>
      <dgm:spPr/>
      <dgm:t>
        <a:bodyPr/>
        <a:lstStyle/>
        <a:p>
          <a:endParaRPr lang="pl-PL"/>
        </a:p>
      </dgm:t>
    </dgm:pt>
    <dgm:pt modelId="{1A2E41AF-CE4A-4D01-8564-B11BE88C9325}" type="sibTrans" cxnId="{4B86EE42-DDF0-4AE2-8960-34CE50194448}">
      <dgm:prSet/>
      <dgm:spPr/>
      <dgm:t>
        <a:bodyPr/>
        <a:lstStyle/>
        <a:p>
          <a:endParaRPr lang="pl-PL"/>
        </a:p>
      </dgm:t>
    </dgm:pt>
    <dgm:pt modelId="{C70F42D3-1AF8-4DAF-A9D5-1E7B628EEBB0}" type="pres">
      <dgm:prSet presAssocID="{D29BBFB4-DD54-489F-AD36-8E29833171CF}" presName="linear" presStyleCnt="0">
        <dgm:presLayoutVars>
          <dgm:animLvl val="lvl"/>
          <dgm:resizeHandles val="exact"/>
        </dgm:presLayoutVars>
      </dgm:prSet>
      <dgm:spPr/>
    </dgm:pt>
    <dgm:pt modelId="{59329F97-56BB-4B34-9B47-F1883DCF30C5}" type="pres">
      <dgm:prSet presAssocID="{A4D4D96F-7476-444E-B0E5-CDBBA0C5B1D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30C8981-9D82-49DC-96B7-4F621D3DE641}" type="pres">
      <dgm:prSet presAssocID="{B21CFC42-04B1-4B8F-95AC-B69D649973E0}" presName="spacer" presStyleCnt="0"/>
      <dgm:spPr/>
    </dgm:pt>
    <dgm:pt modelId="{3A382E1F-AFCC-473B-8086-A1291B39C911}" type="pres">
      <dgm:prSet presAssocID="{DCBD23A4-53AA-4BCA-B870-0CF6B98273D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62D834F-4491-449A-AA16-669638C3EB3E}" type="pres">
      <dgm:prSet presAssocID="{7114839D-FE0C-4721-83D8-22BA45E48774}" presName="spacer" presStyleCnt="0"/>
      <dgm:spPr/>
    </dgm:pt>
    <dgm:pt modelId="{AF76B8B8-4E7C-4FC0-9904-764A7D8A9A36}" type="pres">
      <dgm:prSet presAssocID="{24A43AB0-368F-4B81-B89F-CC32364B7F0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BD8AA1E-6120-43F6-9535-EA72A64E8215}" type="pres">
      <dgm:prSet presAssocID="{58D9F958-ED92-4871-80D9-AC586B355257}" presName="spacer" presStyleCnt="0"/>
      <dgm:spPr/>
    </dgm:pt>
    <dgm:pt modelId="{92A775E8-C700-4061-B1DC-0DEA1922A961}" type="pres">
      <dgm:prSet presAssocID="{19A31E41-ECC0-43AC-B11C-1065908FBEB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0F49E2B-D288-4624-8F51-DF6F20156249}" type="pres">
      <dgm:prSet presAssocID="{9DABB3B7-6367-4FE4-9852-734E33F6609D}" presName="spacer" presStyleCnt="0"/>
      <dgm:spPr/>
    </dgm:pt>
    <dgm:pt modelId="{1C733623-894F-4CA5-9272-A55AA44163D9}" type="pres">
      <dgm:prSet presAssocID="{8F69D21E-BD2B-490B-A638-BDF379E94DF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9DB2CA2-0A8A-4BBD-8203-57472C426FEF}" type="pres">
      <dgm:prSet presAssocID="{73C06D9B-35EE-47E6-9321-DDD24AFC6B57}" presName="spacer" presStyleCnt="0"/>
      <dgm:spPr/>
    </dgm:pt>
    <dgm:pt modelId="{A266717B-A6AF-40CD-BBF2-8DF514B59E90}" type="pres">
      <dgm:prSet presAssocID="{6D9A204B-64E3-485D-9650-C9A2D7AB417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2C33322-33AB-46CF-AB9C-0C4FFE645E84}" srcId="{D29BBFB4-DD54-489F-AD36-8E29833171CF}" destId="{A4D4D96F-7476-444E-B0E5-CDBBA0C5B1DC}" srcOrd="0" destOrd="0" parTransId="{1B1C62DA-0DB1-4A30-B119-9101E20DC669}" sibTransId="{B21CFC42-04B1-4B8F-95AC-B69D649973E0}"/>
    <dgm:cxn modelId="{C4A6A024-D4F7-41A7-A74E-B1E69F89D6F9}" type="presOf" srcId="{19A31E41-ECC0-43AC-B11C-1065908FBEBE}" destId="{92A775E8-C700-4061-B1DC-0DEA1922A961}" srcOrd="0" destOrd="0" presId="urn:microsoft.com/office/officeart/2005/8/layout/vList2"/>
    <dgm:cxn modelId="{30A5DE2B-703B-401D-8F8C-6F59206A6452}" type="presOf" srcId="{D29BBFB4-DD54-489F-AD36-8E29833171CF}" destId="{C70F42D3-1AF8-4DAF-A9D5-1E7B628EEBB0}" srcOrd="0" destOrd="0" presId="urn:microsoft.com/office/officeart/2005/8/layout/vList2"/>
    <dgm:cxn modelId="{29FC253B-FD1B-413B-AEA2-B1A545EB571B}" srcId="{D29BBFB4-DD54-489F-AD36-8E29833171CF}" destId="{DCBD23A4-53AA-4BCA-B870-0CF6B98273DA}" srcOrd="1" destOrd="0" parTransId="{28AA21E6-ACC5-438A-8FC2-8FA354CAF91A}" sibTransId="{7114839D-FE0C-4721-83D8-22BA45E48774}"/>
    <dgm:cxn modelId="{4B86EE42-DDF0-4AE2-8960-34CE50194448}" srcId="{D29BBFB4-DD54-489F-AD36-8E29833171CF}" destId="{6D9A204B-64E3-485D-9650-C9A2D7AB4176}" srcOrd="5" destOrd="0" parTransId="{93F018C9-4501-486D-BFD2-6B66A9936AAF}" sibTransId="{1A2E41AF-CE4A-4D01-8564-B11BE88C9325}"/>
    <dgm:cxn modelId="{FA73524F-ED65-4F3B-8B40-83B0CC83167E}" type="presOf" srcId="{24A43AB0-368F-4B81-B89F-CC32364B7F04}" destId="{AF76B8B8-4E7C-4FC0-9904-764A7D8A9A36}" srcOrd="0" destOrd="0" presId="urn:microsoft.com/office/officeart/2005/8/layout/vList2"/>
    <dgm:cxn modelId="{513D8772-99A0-477E-A882-13CE4E46F79D}" type="presOf" srcId="{A4D4D96F-7476-444E-B0E5-CDBBA0C5B1DC}" destId="{59329F97-56BB-4B34-9B47-F1883DCF30C5}" srcOrd="0" destOrd="0" presId="urn:microsoft.com/office/officeart/2005/8/layout/vList2"/>
    <dgm:cxn modelId="{F108C454-8002-4C99-ACB0-5DE8115EEBFA}" type="presOf" srcId="{8F69D21E-BD2B-490B-A638-BDF379E94DFE}" destId="{1C733623-894F-4CA5-9272-A55AA44163D9}" srcOrd="0" destOrd="0" presId="urn:microsoft.com/office/officeart/2005/8/layout/vList2"/>
    <dgm:cxn modelId="{73297391-DD84-4A64-AC50-488460AC3CA0}" srcId="{D29BBFB4-DD54-489F-AD36-8E29833171CF}" destId="{19A31E41-ECC0-43AC-B11C-1065908FBEBE}" srcOrd="3" destOrd="0" parTransId="{1A9BA749-F7DA-4065-8ADD-C3FDCC2A43CD}" sibTransId="{9DABB3B7-6367-4FE4-9852-734E33F6609D}"/>
    <dgm:cxn modelId="{EB9840C9-2405-49CF-95DF-3ECE8FEF2C1B}" srcId="{D29BBFB4-DD54-489F-AD36-8E29833171CF}" destId="{8F69D21E-BD2B-490B-A638-BDF379E94DFE}" srcOrd="4" destOrd="0" parTransId="{6D529387-966D-46A1-91A7-9900B32E3183}" sibTransId="{73C06D9B-35EE-47E6-9321-DDD24AFC6B57}"/>
    <dgm:cxn modelId="{23767ADE-DD4A-4CD0-95EA-B4347F416297}" type="presOf" srcId="{6D9A204B-64E3-485D-9650-C9A2D7AB4176}" destId="{A266717B-A6AF-40CD-BBF2-8DF514B59E90}" srcOrd="0" destOrd="0" presId="urn:microsoft.com/office/officeart/2005/8/layout/vList2"/>
    <dgm:cxn modelId="{DA2E08E3-11AE-466E-88CE-9B0A948C0687}" type="presOf" srcId="{DCBD23A4-53AA-4BCA-B870-0CF6B98273DA}" destId="{3A382E1F-AFCC-473B-8086-A1291B39C911}" srcOrd="0" destOrd="0" presId="urn:microsoft.com/office/officeart/2005/8/layout/vList2"/>
    <dgm:cxn modelId="{A77E58F5-8A2E-4A3B-90A6-C4D965C27D27}" srcId="{D29BBFB4-DD54-489F-AD36-8E29833171CF}" destId="{24A43AB0-368F-4B81-B89F-CC32364B7F04}" srcOrd="2" destOrd="0" parTransId="{D98D0950-BDEF-438E-A6F3-A433C1F489C5}" sibTransId="{58D9F958-ED92-4871-80D9-AC586B355257}"/>
    <dgm:cxn modelId="{A4978F14-0C0F-42CF-A2A9-747599B01441}" type="presParOf" srcId="{C70F42D3-1AF8-4DAF-A9D5-1E7B628EEBB0}" destId="{59329F97-56BB-4B34-9B47-F1883DCF30C5}" srcOrd="0" destOrd="0" presId="urn:microsoft.com/office/officeart/2005/8/layout/vList2"/>
    <dgm:cxn modelId="{7E3B6C44-DDAC-4395-85DA-CE614CEC2319}" type="presParOf" srcId="{C70F42D3-1AF8-4DAF-A9D5-1E7B628EEBB0}" destId="{D30C8981-9D82-49DC-96B7-4F621D3DE641}" srcOrd="1" destOrd="0" presId="urn:microsoft.com/office/officeart/2005/8/layout/vList2"/>
    <dgm:cxn modelId="{7314C317-1C22-496D-8269-F4B4B39785C6}" type="presParOf" srcId="{C70F42D3-1AF8-4DAF-A9D5-1E7B628EEBB0}" destId="{3A382E1F-AFCC-473B-8086-A1291B39C911}" srcOrd="2" destOrd="0" presId="urn:microsoft.com/office/officeart/2005/8/layout/vList2"/>
    <dgm:cxn modelId="{F1DAD75F-F70F-46C8-B4A6-9C94CDEA0416}" type="presParOf" srcId="{C70F42D3-1AF8-4DAF-A9D5-1E7B628EEBB0}" destId="{262D834F-4491-449A-AA16-669638C3EB3E}" srcOrd="3" destOrd="0" presId="urn:microsoft.com/office/officeart/2005/8/layout/vList2"/>
    <dgm:cxn modelId="{E4C5F6B0-1367-407D-8BA3-E7000B2D0DDD}" type="presParOf" srcId="{C70F42D3-1AF8-4DAF-A9D5-1E7B628EEBB0}" destId="{AF76B8B8-4E7C-4FC0-9904-764A7D8A9A36}" srcOrd="4" destOrd="0" presId="urn:microsoft.com/office/officeart/2005/8/layout/vList2"/>
    <dgm:cxn modelId="{F2D3AD14-1BCB-4C06-A7CA-24BF922EF96C}" type="presParOf" srcId="{C70F42D3-1AF8-4DAF-A9D5-1E7B628EEBB0}" destId="{EBD8AA1E-6120-43F6-9535-EA72A64E8215}" srcOrd="5" destOrd="0" presId="urn:microsoft.com/office/officeart/2005/8/layout/vList2"/>
    <dgm:cxn modelId="{6130A436-49A9-4262-BBC9-0B71BC7FED8E}" type="presParOf" srcId="{C70F42D3-1AF8-4DAF-A9D5-1E7B628EEBB0}" destId="{92A775E8-C700-4061-B1DC-0DEA1922A961}" srcOrd="6" destOrd="0" presId="urn:microsoft.com/office/officeart/2005/8/layout/vList2"/>
    <dgm:cxn modelId="{3A09A4BD-E4B3-4AC6-AB4A-1D31829C88DB}" type="presParOf" srcId="{C70F42D3-1AF8-4DAF-A9D5-1E7B628EEBB0}" destId="{D0F49E2B-D288-4624-8F51-DF6F20156249}" srcOrd="7" destOrd="0" presId="urn:microsoft.com/office/officeart/2005/8/layout/vList2"/>
    <dgm:cxn modelId="{E672612D-D9D3-4719-8F54-0BAEAED939B1}" type="presParOf" srcId="{C70F42D3-1AF8-4DAF-A9D5-1E7B628EEBB0}" destId="{1C733623-894F-4CA5-9272-A55AA44163D9}" srcOrd="8" destOrd="0" presId="urn:microsoft.com/office/officeart/2005/8/layout/vList2"/>
    <dgm:cxn modelId="{987ACEC0-731B-4798-A986-16002C873D7B}" type="presParOf" srcId="{C70F42D3-1AF8-4DAF-A9D5-1E7B628EEBB0}" destId="{59DB2CA2-0A8A-4BBD-8203-57472C426FEF}" srcOrd="9" destOrd="0" presId="urn:microsoft.com/office/officeart/2005/8/layout/vList2"/>
    <dgm:cxn modelId="{66B877B0-5DD5-4490-B8B9-52700B7B661B}" type="presParOf" srcId="{C70F42D3-1AF8-4DAF-A9D5-1E7B628EEBB0}" destId="{A266717B-A6AF-40CD-BBF2-8DF514B59E9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BFAF0A-157E-4D86-B7B2-8CF74606C21C}">
      <dsp:nvSpPr>
        <dsp:cNvPr id="0" name=""/>
        <dsp:cNvSpPr/>
      </dsp:nvSpPr>
      <dsp:spPr>
        <a:xfrm>
          <a:off x="3951" y="366729"/>
          <a:ext cx="2299944" cy="9199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Reklamy są wyświetlane obok lub nad wynikami wyszukiwania</a:t>
          </a:r>
        </a:p>
      </dsp:txBody>
      <dsp:txXfrm>
        <a:off x="463940" y="366729"/>
        <a:ext cx="1379967" cy="919977"/>
      </dsp:txXfrm>
    </dsp:sp>
    <dsp:sp modelId="{797F42B0-2149-4D41-BD2E-86C23C9C1DD1}">
      <dsp:nvSpPr>
        <dsp:cNvPr id="0" name=""/>
        <dsp:cNvSpPr/>
      </dsp:nvSpPr>
      <dsp:spPr>
        <a:xfrm>
          <a:off x="2073901" y="366729"/>
          <a:ext cx="2299944" cy="9199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Są powiązane z wyszukiwanym hasłem</a:t>
          </a:r>
        </a:p>
      </dsp:txBody>
      <dsp:txXfrm>
        <a:off x="2533890" y="366729"/>
        <a:ext cx="1379967" cy="919977"/>
      </dsp:txXfrm>
    </dsp:sp>
    <dsp:sp modelId="{C347BC6B-861E-4ADD-9807-2A644E7EB85D}">
      <dsp:nvSpPr>
        <dsp:cNvPr id="0" name=""/>
        <dsp:cNvSpPr/>
      </dsp:nvSpPr>
      <dsp:spPr>
        <a:xfrm>
          <a:off x="4143851" y="366729"/>
          <a:ext cx="2299944" cy="9199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rgbClr val="FFFF00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Użytkownik jest zainteresowany danym tematem</a:t>
          </a:r>
        </a:p>
      </dsp:txBody>
      <dsp:txXfrm>
        <a:off x="4603840" y="366729"/>
        <a:ext cx="1379967" cy="919977"/>
      </dsp:txXfrm>
    </dsp:sp>
    <dsp:sp modelId="{37AF1A10-1454-4DFF-96A7-7B5CC0798C2A}">
      <dsp:nvSpPr>
        <dsp:cNvPr id="0" name=""/>
        <dsp:cNvSpPr/>
      </dsp:nvSpPr>
      <dsp:spPr>
        <a:xfrm>
          <a:off x="6213802" y="366729"/>
          <a:ext cx="2299944" cy="91997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rgbClr val="00B050"/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i… bez trudu trafia na poszukiwaną stronę</a:t>
          </a:r>
        </a:p>
      </dsp:txBody>
      <dsp:txXfrm>
        <a:off x="6673791" y="366729"/>
        <a:ext cx="1379967" cy="9199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5B36C-E311-48F3-B23C-5633631E995B}">
      <dsp:nvSpPr>
        <dsp:cNvPr id="0" name=""/>
        <dsp:cNvSpPr/>
      </dsp:nvSpPr>
      <dsp:spPr>
        <a:xfrm>
          <a:off x="0" y="2229811"/>
          <a:ext cx="8607286" cy="95487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Wybór słów kluczowych, tworzenie reklam</a:t>
          </a:r>
        </a:p>
      </dsp:txBody>
      <dsp:txXfrm>
        <a:off x="0" y="2229811"/>
        <a:ext cx="2582185" cy="954870"/>
      </dsp:txXfrm>
    </dsp:sp>
    <dsp:sp modelId="{4B6D7499-8EEF-4649-898A-633499858E72}">
      <dsp:nvSpPr>
        <dsp:cNvPr id="0" name=""/>
        <dsp:cNvSpPr/>
      </dsp:nvSpPr>
      <dsp:spPr>
        <a:xfrm>
          <a:off x="0" y="1115795"/>
          <a:ext cx="8607286" cy="95487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bg1">
              <a:lumMod val="7500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Dzienny budżet, określenie zasięgu, inne</a:t>
          </a:r>
        </a:p>
      </dsp:txBody>
      <dsp:txXfrm>
        <a:off x="0" y="1115795"/>
        <a:ext cx="2582185" cy="954870"/>
      </dsp:txXfrm>
    </dsp:sp>
    <dsp:sp modelId="{905D5D6F-5F22-4048-9747-8DB51C12C0AE}">
      <dsp:nvSpPr>
        <dsp:cNvPr id="0" name=""/>
        <dsp:cNvSpPr/>
      </dsp:nvSpPr>
      <dsp:spPr>
        <a:xfrm>
          <a:off x="4911868" y="1195367"/>
          <a:ext cx="1193588" cy="79572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Kampania sklep-komputery.pl</a:t>
          </a:r>
        </a:p>
      </dsp:txBody>
      <dsp:txXfrm>
        <a:off x="4935174" y="1218673"/>
        <a:ext cx="1146976" cy="749113"/>
      </dsp:txXfrm>
    </dsp:sp>
    <dsp:sp modelId="{1C085C2C-3DE7-4C8F-ABF5-9ABCDC9F4FBC}">
      <dsp:nvSpPr>
        <dsp:cNvPr id="0" name=""/>
        <dsp:cNvSpPr/>
      </dsp:nvSpPr>
      <dsp:spPr>
        <a:xfrm>
          <a:off x="3956998" y="1991093"/>
          <a:ext cx="1551665" cy="318290"/>
        </a:xfrm>
        <a:custGeom>
          <a:avLst/>
          <a:gdLst/>
          <a:ahLst/>
          <a:cxnLst/>
          <a:rect l="0" t="0" r="0" b="0"/>
          <a:pathLst>
            <a:path>
              <a:moveTo>
                <a:pt x="1551665" y="0"/>
              </a:moveTo>
              <a:lnTo>
                <a:pt x="1551665" y="159145"/>
              </a:lnTo>
              <a:lnTo>
                <a:pt x="0" y="159145"/>
              </a:lnTo>
              <a:lnTo>
                <a:pt x="0" y="318290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FC490-E5B2-4962-8511-ACDDA04D4F96}">
      <dsp:nvSpPr>
        <dsp:cNvPr id="0" name=""/>
        <dsp:cNvSpPr/>
      </dsp:nvSpPr>
      <dsp:spPr>
        <a:xfrm>
          <a:off x="3360203" y="2309383"/>
          <a:ext cx="1193588" cy="7957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Grupa reklam aparaty cyfrowe</a:t>
          </a:r>
        </a:p>
      </dsp:txBody>
      <dsp:txXfrm>
        <a:off x="3383509" y="2332689"/>
        <a:ext cx="1146976" cy="749113"/>
      </dsp:txXfrm>
    </dsp:sp>
    <dsp:sp modelId="{DD026BB0-7156-41E1-A654-BFB27A8CE69F}">
      <dsp:nvSpPr>
        <dsp:cNvPr id="0" name=""/>
        <dsp:cNvSpPr/>
      </dsp:nvSpPr>
      <dsp:spPr>
        <a:xfrm>
          <a:off x="1923361" y="3105109"/>
          <a:ext cx="2033636" cy="278488"/>
        </a:xfrm>
        <a:custGeom>
          <a:avLst/>
          <a:gdLst/>
          <a:ahLst/>
          <a:cxnLst/>
          <a:rect l="0" t="0" r="0" b="0"/>
          <a:pathLst>
            <a:path>
              <a:moveTo>
                <a:pt x="2033636" y="0"/>
              </a:moveTo>
              <a:lnTo>
                <a:pt x="2033636" y="139244"/>
              </a:lnTo>
              <a:lnTo>
                <a:pt x="0" y="139244"/>
              </a:lnTo>
              <a:lnTo>
                <a:pt x="0" y="278488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9BB76-F25E-407D-92E0-80ABB857F0E7}">
      <dsp:nvSpPr>
        <dsp:cNvPr id="0" name=""/>
        <dsp:cNvSpPr/>
      </dsp:nvSpPr>
      <dsp:spPr>
        <a:xfrm>
          <a:off x="1326567" y="3383597"/>
          <a:ext cx="1193588" cy="386802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Reklama1</a:t>
          </a:r>
        </a:p>
      </dsp:txBody>
      <dsp:txXfrm>
        <a:off x="1337896" y="3394926"/>
        <a:ext cx="1170930" cy="364144"/>
      </dsp:txXfrm>
    </dsp:sp>
    <dsp:sp modelId="{97C6515A-8CA6-40F9-B8C2-35BD7E58B006}">
      <dsp:nvSpPr>
        <dsp:cNvPr id="0" name=""/>
        <dsp:cNvSpPr/>
      </dsp:nvSpPr>
      <dsp:spPr>
        <a:xfrm>
          <a:off x="3956998" y="3105109"/>
          <a:ext cx="223594" cy="327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744"/>
              </a:lnTo>
              <a:lnTo>
                <a:pt x="223594" y="163744"/>
              </a:lnTo>
              <a:lnTo>
                <a:pt x="223594" y="327488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EC61A-19A9-4D97-A95B-859DA9A55987}">
      <dsp:nvSpPr>
        <dsp:cNvPr id="0" name=""/>
        <dsp:cNvSpPr/>
      </dsp:nvSpPr>
      <dsp:spPr>
        <a:xfrm>
          <a:off x="3583798" y="3432598"/>
          <a:ext cx="1193588" cy="3499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Reklama2</a:t>
          </a:r>
        </a:p>
      </dsp:txBody>
      <dsp:txXfrm>
        <a:off x="3594049" y="3442849"/>
        <a:ext cx="1173086" cy="329482"/>
      </dsp:txXfrm>
    </dsp:sp>
    <dsp:sp modelId="{AE0ED012-8D88-4C47-B19C-150AEDDD58AB}">
      <dsp:nvSpPr>
        <dsp:cNvPr id="0" name=""/>
        <dsp:cNvSpPr/>
      </dsp:nvSpPr>
      <dsp:spPr>
        <a:xfrm>
          <a:off x="5508663" y="1991093"/>
          <a:ext cx="1551665" cy="318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45"/>
              </a:lnTo>
              <a:lnTo>
                <a:pt x="1551665" y="159145"/>
              </a:lnTo>
              <a:lnTo>
                <a:pt x="1551665" y="318290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988615-002D-4A61-AB1E-6D3CCF82F4E9}">
      <dsp:nvSpPr>
        <dsp:cNvPr id="0" name=""/>
        <dsp:cNvSpPr/>
      </dsp:nvSpPr>
      <dsp:spPr>
        <a:xfrm>
          <a:off x="6463533" y="2309383"/>
          <a:ext cx="1193588" cy="79572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Grupa reklam monitory</a:t>
          </a:r>
        </a:p>
      </dsp:txBody>
      <dsp:txXfrm>
        <a:off x="6486839" y="2332689"/>
        <a:ext cx="1146976" cy="749113"/>
      </dsp:txXfrm>
    </dsp:sp>
    <dsp:sp modelId="{5F83562C-D386-49FE-9132-309BF47A243B}">
      <dsp:nvSpPr>
        <dsp:cNvPr id="0" name=""/>
        <dsp:cNvSpPr/>
      </dsp:nvSpPr>
      <dsp:spPr>
        <a:xfrm>
          <a:off x="6284495" y="3105109"/>
          <a:ext cx="775832" cy="318290"/>
        </a:xfrm>
        <a:custGeom>
          <a:avLst/>
          <a:gdLst/>
          <a:ahLst/>
          <a:cxnLst/>
          <a:rect l="0" t="0" r="0" b="0"/>
          <a:pathLst>
            <a:path>
              <a:moveTo>
                <a:pt x="775832" y="0"/>
              </a:moveTo>
              <a:lnTo>
                <a:pt x="775832" y="159145"/>
              </a:lnTo>
              <a:lnTo>
                <a:pt x="0" y="159145"/>
              </a:lnTo>
              <a:lnTo>
                <a:pt x="0" y="318290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77447B-0448-4615-8BE2-76983387215D}">
      <dsp:nvSpPr>
        <dsp:cNvPr id="0" name=""/>
        <dsp:cNvSpPr/>
      </dsp:nvSpPr>
      <dsp:spPr>
        <a:xfrm>
          <a:off x="5687701" y="3423399"/>
          <a:ext cx="1193588" cy="3868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Reklama3</a:t>
          </a:r>
        </a:p>
      </dsp:txBody>
      <dsp:txXfrm>
        <a:off x="5699030" y="3434728"/>
        <a:ext cx="1170930" cy="364144"/>
      </dsp:txXfrm>
    </dsp:sp>
    <dsp:sp modelId="{772CC12E-312A-4352-8566-18281F7E2A8D}">
      <dsp:nvSpPr>
        <dsp:cNvPr id="0" name=""/>
        <dsp:cNvSpPr/>
      </dsp:nvSpPr>
      <dsp:spPr>
        <a:xfrm>
          <a:off x="7060328" y="3105109"/>
          <a:ext cx="775832" cy="318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45"/>
              </a:lnTo>
              <a:lnTo>
                <a:pt x="775832" y="159145"/>
              </a:lnTo>
              <a:lnTo>
                <a:pt x="775832" y="318290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76AFE-BA01-4174-813D-08FA2461DE34}">
      <dsp:nvSpPr>
        <dsp:cNvPr id="0" name=""/>
        <dsp:cNvSpPr/>
      </dsp:nvSpPr>
      <dsp:spPr>
        <a:xfrm>
          <a:off x="7239366" y="3423399"/>
          <a:ext cx="1193588" cy="3684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Reklama4</a:t>
          </a:r>
        </a:p>
      </dsp:txBody>
      <dsp:txXfrm>
        <a:off x="7250158" y="3434191"/>
        <a:ext cx="1172004" cy="346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14C2A-C67F-4231-B48B-0DAC0B8CDD55}">
      <dsp:nvSpPr>
        <dsp:cNvPr id="0" name=""/>
        <dsp:cNvSpPr/>
      </dsp:nvSpPr>
      <dsp:spPr>
        <a:xfrm rot="5400000">
          <a:off x="-237985" y="239076"/>
          <a:ext cx="1586572" cy="1110600"/>
        </a:xfrm>
        <a:prstGeom prst="chevron">
          <a:avLst/>
        </a:prstGeom>
        <a:gradFill rotWithShape="1">
          <a:gsLst>
            <a:gs pos="0">
              <a:schemeClr val="accent2">
                <a:tint val="94000"/>
                <a:satMod val="105000"/>
                <a:lumMod val="102000"/>
              </a:schemeClr>
            </a:gs>
            <a:gs pos="100000">
              <a:schemeClr val="accent2"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CTR</a:t>
          </a:r>
        </a:p>
      </dsp:txBody>
      <dsp:txXfrm rot="-5400000">
        <a:off x="1" y="556390"/>
        <a:ext cx="1110600" cy="475972"/>
      </dsp:txXfrm>
    </dsp:sp>
    <dsp:sp modelId="{E0F5BA41-7DC8-4359-8C5C-40257E076D17}">
      <dsp:nvSpPr>
        <dsp:cNvPr id="0" name=""/>
        <dsp:cNvSpPr/>
      </dsp:nvSpPr>
      <dsp:spPr>
        <a:xfrm rot="5400000">
          <a:off x="4283673" y="-3171981"/>
          <a:ext cx="1031272" cy="7377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i="1" kern="1200" dirty="0" err="1"/>
            <a:t>Click</a:t>
          </a:r>
          <a:r>
            <a:rPr lang="pl-PL" sz="2000" i="1" kern="1200" dirty="0"/>
            <a:t> </a:t>
          </a:r>
          <a:r>
            <a:rPr lang="pl-PL" sz="2000" i="1" kern="1200" dirty="0" err="1"/>
            <a:t>Through</a:t>
          </a:r>
          <a:r>
            <a:rPr lang="pl-PL" sz="2000" i="1" kern="1200" dirty="0"/>
            <a:t> </a:t>
          </a:r>
          <a:r>
            <a:rPr lang="pl-PL" sz="2000" i="1" kern="1200" dirty="0" err="1"/>
            <a:t>Rate</a:t>
          </a:r>
          <a:endParaRPr lang="pl-PL" sz="2000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/>
            <a:t>Kliknięcia/wyświetlenia*100%</a:t>
          </a:r>
        </a:p>
      </dsp:txBody>
      <dsp:txXfrm rot="-5400000">
        <a:off x="1110601" y="51434"/>
        <a:ext cx="7327074" cy="930586"/>
      </dsp:txXfrm>
    </dsp:sp>
    <dsp:sp modelId="{A533170A-2613-4664-AD83-E10A8B40C141}">
      <dsp:nvSpPr>
        <dsp:cNvPr id="0" name=""/>
        <dsp:cNvSpPr/>
      </dsp:nvSpPr>
      <dsp:spPr>
        <a:xfrm rot="5400000">
          <a:off x="-237985" y="1631308"/>
          <a:ext cx="1586572" cy="1110600"/>
        </a:xfrm>
        <a:prstGeom prst="chevron">
          <a:avLst/>
        </a:prstGeom>
        <a:gradFill rotWithShape="1">
          <a:gsLst>
            <a:gs pos="0">
              <a:schemeClr val="accent1">
                <a:tint val="94000"/>
                <a:satMod val="105000"/>
                <a:lumMod val="102000"/>
              </a:schemeClr>
            </a:gs>
            <a:gs pos="100000">
              <a:schemeClr val="accent1"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CPC</a:t>
          </a:r>
        </a:p>
      </dsp:txBody>
      <dsp:txXfrm rot="-5400000">
        <a:off x="1" y="1948622"/>
        <a:ext cx="1110600" cy="475972"/>
      </dsp:txXfrm>
    </dsp:sp>
    <dsp:sp modelId="{BC19B242-B52B-4B5E-BCD7-7469FB367254}">
      <dsp:nvSpPr>
        <dsp:cNvPr id="0" name=""/>
        <dsp:cNvSpPr/>
      </dsp:nvSpPr>
      <dsp:spPr>
        <a:xfrm rot="5400000">
          <a:off x="4283673" y="-1779749"/>
          <a:ext cx="1031272" cy="7377417"/>
        </a:xfrm>
        <a:prstGeom prst="round2SameRect">
          <a:avLst/>
        </a:prstGeom>
        <a:solidFill>
          <a:schemeClr val="lt1"/>
        </a:solidFill>
        <a:ln w="158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i="1" kern="1200" dirty="0" err="1"/>
            <a:t>Cost</a:t>
          </a:r>
          <a:r>
            <a:rPr lang="pl-PL" sz="2000" i="1" kern="1200" dirty="0"/>
            <a:t> Per </a:t>
          </a:r>
          <a:r>
            <a:rPr lang="pl-PL" sz="2000" i="1" kern="1200" dirty="0" err="1"/>
            <a:t>Click</a:t>
          </a:r>
          <a:endParaRPr lang="pl-PL" sz="2000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/>
            <a:t>Koszt jednego kliknięcia</a:t>
          </a:r>
        </a:p>
      </dsp:txBody>
      <dsp:txXfrm rot="-5400000">
        <a:off x="1110601" y="1443666"/>
        <a:ext cx="7327074" cy="930586"/>
      </dsp:txXfrm>
    </dsp:sp>
    <dsp:sp modelId="{3B8BA9C9-5904-49D2-AE5A-6C5CD91BE294}">
      <dsp:nvSpPr>
        <dsp:cNvPr id="0" name=""/>
        <dsp:cNvSpPr/>
      </dsp:nvSpPr>
      <dsp:spPr>
        <a:xfrm rot="5400000">
          <a:off x="-237985" y="3023540"/>
          <a:ext cx="1586572" cy="1110600"/>
        </a:xfrm>
        <a:prstGeom prst="chevron">
          <a:avLst/>
        </a:prstGeom>
        <a:gradFill rotWithShape="1">
          <a:gsLst>
            <a:gs pos="0">
              <a:schemeClr val="dk1">
                <a:tint val="94000"/>
                <a:satMod val="105000"/>
                <a:lumMod val="102000"/>
              </a:schemeClr>
            </a:gs>
            <a:gs pos="100000">
              <a:schemeClr val="dk1">
                <a:shade val="74000"/>
                <a:satMod val="128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CPM</a:t>
          </a:r>
        </a:p>
      </dsp:txBody>
      <dsp:txXfrm rot="-5400000">
        <a:off x="1" y="3340854"/>
        <a:ext cx="1110600" cy="475972"/>
      </dsp:txXfrm>
    </dsp:sp>
    <dsp:sp modelId="{00E54B8C-D6C7-4E20-86D8-7F58BF26D416}">
      <dsp:nvSpPr>
        <dsp:cNvPr id="0" name=""/>
        <dsp:cNvSpPr/>
      </dsp:nvSpPr>
      <dsp:spPr>
        <a:xfrm rot="5400000">
          <a:off x="4283673" y="-387517"/>
          <a:ext cx="1031272" cy="73774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i="1" kern="1200" dirty="0" err="1"/>
            <a:t>Cost</a:t>
          </a:r>
          <a:r>
            <a:rPr lang="pl-PL" sz="2000" i="1" kern="1200" dirty="0"/>
            <a:t> Per </a:t>
          </a:r>
          <a:r>
            <a:rPr lang="pl-PL" sz="2000" i="1" kern="1200" dirty="0" err="1"/>
            <a:t>Impression</a:t>
          </a:r>
          <a:endParaRPr lang="pl-PL" sz="2000" i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000" kern="1200" dirty="0"/>
            <a:t>Koszt 1 000 wyświetleń</a:t>
          </a:r>
        </a:p>
      </dsp:txBody>
      <dsp:txXfrm rot="-5400000">
        <a:off x="1110601" y="2835898"/>
        <a:ext cx="7327074" cy="9305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E4559-0D34-43DA-BC94-380928EBF7E4}">
      <dsp:nvSpPr>
        <dsp:cNvPr id="0" name=""/>
        <dsp:cNvSpPr/>
      </dsp:nvSpPr>
      <dsp:spPr>
        <a:xfrm>
          <a:off x="0" y="536640"/>
          <a:ext cx="9127958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2F3B80-DABE-411A-8326-7B5FB9DCCBF2}">
      <dsp:nvSpPr>
        <dsp:cNvPr id="0" name=""/>
        <dsp:cNvSpPr/>
      </dsp:nvSpPr>
      <dsp:spPr>
        <a:xfrm>
          <a:off x="456397" y="5280"/>
          <a:ext cx="8186637" cy="1062720"/>
        </a:xfrm>
        <a:prstGeom prst="roundRect">
          <a:avLst/>
        </a:prstGeom>
        <a:gradFill rotWithShape="1">
          <a:gsLst>
            <a:gs pos="0">
              <a:schemeClr val="dk1">
                <a:tint val="58000"/>
                <a:satMod val="108000"/>
                <a:lumMod val="110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41511" tIns="0" rIns="24151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i="1" kern="1200" dirty="0"/>
            <a:t>Konwersja </a:t>
          </a:r>
          <a:r>
            <a:rPr lang="pl-PL" sz="1400" kern="1200" dirty="0"/>
            <a:t>- następuje wtedy, gdy po kliknięciu reklamy użytkownik wykonuje zdefiniowaną akcję (np. dokonuje zakupu produktu, pozostawia dane kontaktowe i itp.</a:t>
          </a:r>
        </a:p>
      </dsp:txBody>
      <dsp:txXfrm>
        <a:off x="508275" y="57158"/>
        <a:ext cx="8082881" cy="958964"/>
      </dsp:txXfrm>
    </dsp:sp>
    <dsp:sp modelId="{1E25F70B-1359-422A-9D1D-9367B165C0C8}">
      <dsp:nvSpPr>
        <dsp:cNvPr id="0" name=""/>
        <dsp:cNvSpPr/>
      </dsp:nvSpPr>
      <dsp:spPr>
        <a:xfrm>
          <a:off x="0" y="2169601"/>
          <a:ext cx="9127958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13C80F-CD30-456A-BAFD-7878D9524EC0}">
      <dsp:nvSpPr>
        <dsp:cNvPr id="0" name=""/>
        <dsp:cNvSpPr/>
      </dsp:nvSpPr>
      <dsp:spPr>
        <a:xfrm>
          <a:off x="456397" y="1649303"/>
          <a:ext cx="8186637" cy="1062720"/>
        </a:xfrm>
        <a:prstGeom prst="roundRect">
          <a:avLst/>
        </a:prstGeom>
        <a:gradFill rotWithShape="1">
          <a:gsLst>
            <a:gs pos="0">
              <a:schemeClr val="dk1">
                <a:tint val="58000"/>
                <a:satMod val="108000"/>
                <a:lumMod val="110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41511" tIns="0" rIns="24151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i="1" kern="1200" dirty="0"/>
            <a:t>Sieć Partnerska - </a:t>
          </a:r>
          <a:r>
            <a:rPr lang="pl-PL" sz="1400" kern="1200" dirty="0"/>
            <a:t>obejmuje witryny, serwisy informacyjne i blogi, które współdziałają z Google w zakresie wyświetlania reklam </a:t>
          </a:r>
          <a:r>
            <a:rPr lang="pl-PL" sz="1400" kern="1200" dirty="0" err="1"/>
            <a:t>AdWords</a:t>
          </a:r>
          <a:r>
            <a:rPr lang="pl-PL" sz="1400" kern="1200" dirty="0"/>
            <a:t>.</a:t>
          </a:r>
        </a:p>
      </dsp:txBody>
      <dsp:txXfrm>
        <a:off x="508275" y="1701181"/>
        <a:ext cx="8082881" cy="958964"/>
      </dsp:txXfrm>
    </dsp:sp>
    <dsp:sp modelId="{F461A8B7-8115-40D2-A2F9-1181D8BE1344}">
      <dsp:nvSpPr>
        <dsp:cNvPr id="0" name=""/>
        <dsp:cNvSpPr/>
      </dsp:nvSpPr>
      <dsp:spPr>
        <a:xfrm>
          <a:off x="0" y="3802561"/>
          <a:ext cx="9127958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2EFA4C-FCAE-4161-AC04-14E07004D025}">
      <dsp:nvSpPr>
        <dsp:cNvPr id="0" name=""/>
        <dsp:cNvSpPr/>
      </dsp:nvSpPr>
      <dsp:spPr>
        <a:xfrm>
          <a:off x="456397" y="3271201"/>
          <a:ext cx="8186637" cy="1062720"/>
        </a:xfrm>
        <a:prstGeom prst="roundRect">
          <a:avLst/>
        </a:prstGeom>
        <a:gradFill rotWithShape="1">
          <a:gsLst>
            <a:gs pos="0">
              <a:schemeClr val="dk1">
                <a:tint val="58000"/>
                <a:satMod val="108000"/>
                <a:lumMod val="110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41511" tIns="0" rIns="24151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i="1" kern="1200" dirty="0"/>
            <a:t>Sieć Wyszukiwania </a:t>
          </a:r>
          <a:r>
            <a:rPr lang="pl-PL" sz="1400" kern="1200" dirty="0"/>
            <a:t>– partnerzy Google, na których witrynach w wynikach wyszukiwania pojawiają sie reklamy Google </a:t>
          </a:r>
          <a:r>
            <a:rPr lang="pl-PL" sz="1400" kern="1200" dirty="0" err="1"/>
            <a:t>AdWords</a:t>
          </a:r>
          <a:r>
            <a:rPr lang="pl-PL" sz="1400" kern="1200" dirty="0"/>
            <a:t> (np. wynik wyszukiwania </a:t>
          </a:r>
          <a:r>
            <a:rPr lang="pl-PL" sz="1400" kern="1200" dirty="0" err="1"/>
            <a:t>Gazeta.pl</a:t>
          </a:r>
          <a:r>
            <a:rPr lang="pl-PL" sz="1400" kern="1200" dirty="0"/>
            <a:t>)</a:t>
          </a:r>
        </a:p>
      </dsp:txBody>
      <dsp:txXfrm>
        <a:off x="508275" y="3323079"/>
        <a:ext cx="8082881" cy="9589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18AD4-FDE6-4B2F-BFA2-DBF2E0893C18}">
      <dsp:nvSpPr>
        <dsp:cNvPr id="0" name=""/>
        <dsp:cNvSpPr/>
      </dsp:nvSpPr>
      <dsp:spPr>
        <a:xfrm rot="5400000">
          <a:off x="6582941" y="-2832601"/>
          <a:ext cx="675693" cy="651368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Odpowiedni dobór struktury (podział kampanii, grup reklam) pozwala uzyskać większą efektywność</a:t>
          </a:r>
        </a:p>
      </dsp:txBody>
      <dsp:txXfrm rot="-5400000">
        <a:off x="3663947" y="119378"/>
        <a:ext cx="6480697" cy="609723"/>
      </dsp:txXfrm>
    </dsp:sp>
    <dsp:sp modelId="{3C8500ED-FA3B-46EE-BB68-FE58C51BFE3D}">
      <dsp:nvSpPr>
        <dsp:cNvPr id="0" name=""/>
        <dsp:cNvSpPr/>
      </dsp:nvSpPr>
      <dsp:spPr>
        <a:xfrm>
          <a:off x="0" y="1931"/>
          <a:ext cx="3663946" cy="8446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struktura</a:t>
          </a:r>
        </a:p>
      </dsp:txBody>
      <dsp:txXfrm>
        <a:off x="41231" y="43162"/>
        <a:ext cx="3581484" cy="762154"/>
      </dsp:txXfrm>
    </dsp:sp>
    <dsp:sp modelId="{EEB3694B-2365-4D87-9DAB-045B6328F397}">
      <dsp:nvSpPr>
        <dsp:cNvPr id="0" name=""/>
        <dsp:cNvSpPr/>
      </dsp:nvSpPr>
      <dsp:spPr>
        <a:xfrm rot="5400000">
          <a:off x="6582941" y="-1945753"/>
          <a:ext cx="675693" cy="651368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Dobór słów kluczowych jest kluczowy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Po jakich słowach mogą poszukiwać naszej firmy klienci</a:t>
          </a:r>
        </a:p>
      </dsp:txBody>
      <dsp:txXfrm rot="-5400000">
        <a:off x="3663947" y="1006226"/>
        <a:ext cx="6480697" cy="609723"/>
      </dsp:txXfrm>
    </dsp:sp>
    <dsp:sp modelId="{B25826AD-D080-42C1-856D-68ED5723A6DC}">
      <dsp:nvSpPr>
        <dsp:cNvPr id="0" name=""/>
        <dsp:cNvSpPr/>
      </dsp:nvSpPr>
      <dsp:spPr>
        <a:xfrm>
          <a:off x="0" y="888779"/>
          <a:ext cx="3663946" cy="8446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słowa</a:t>
          </a:r>
        </a:p>
      </dsp:txBody>
      <dsp:txXfrm>
        <a:off x="41231" y="930010"/>
        <a:ext cx="3581484" cy="762154"/>
      </dsp:txXfrm>
    </dsp:sp>
    <dsp:sp modelId="{2B004A90-48A6-4D1C-8305-A233405C79C8}">
      <dsp:nvSpPr>
        <dsp:cNvPr id="0" name=""/>
        <dsp:cNvSpPr/>
      </dsp:nvSpPr>
      <dsp:spPr>
        <a:xfrm rot="5400000">
          <a:off x="6582941" y="-1058906"/>
          <a:ext cx="675693" cy="651368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Tekst reklamy musi zachęcać do kliknięcia…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…ale tylko potencjalnych klientów</a:t>
          </a:r>
        </a:p>
      </dsp:txBody>
      <dsp:txXfrm rot="-5400000">
        <a:off x="3663947" y="1893073"/>
        <a:ext cx="6480697" cy="609723"/>
      </dsp:txXfrm>
    </dsp:sp>
    <dsp:sp modelId="{5EE5D592-B0B3-4732-8F7E-5056BD5F81A5}">
      <dsp:nvSpPr>
        <dsp:cNvPr id="0" name=""/>
        <dsp:cNvSpPr/>
      </dsp:nvSpPr>
      <dsp:spPr>
        <a:xfrm>
          <a:off x="0" y="1775626"/>
          <a:ext cx="3663946" cy="8446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tekst</a:t>
          </a:r>
        </a:p>
      </dsp:txBody>
      <dsp:txXfrm>
        <a:off x="41231" y="1816857"/>
        <a:ext cx="3581484" cy="762154"/>
      </dsp:txXfrm>
    </dsp:sp>
    <dsp:sp modelId="{9A9E173F-C2DB-4964-BF02-EF8B37CDD078}">
      <dsp:nvSpPr>
        <dsp:cNvPr id="0" name=""/>
        <dsp:cNvSpPr/>
      </dsp:nvSpPr>
      <dsp:spPr>
        <a:xfrm rot="5400000">
          <a:off x="6582941" y="-172058"/>
          <a:ext cx="675693" cy="651368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Wykluczenie słów ogranicza koszty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Warto śledzić statystyki</a:t>
          </a:r>
        </a:p>
      </dsp:txBody>
      <dsp:txXfrm rot="-5400000">
        <a:off x="3663947" y="2779921"/>
        <a:ext cx="6480697" cy="609723"/>
      </dsp:txXfrm>
    </dsp:sp>
    <dsp:sp modelId="{F58851E0-A823-4561-A8A1-33E63B63A93C}">
      <dsp:nvSpPr>
        <dsp:cNvPr id="0" name=""/>
        <dsp:cNvSpPr/>
      </dsp:nvSpPr>
      <dsp:spPr>
        <a:xfrm>
          <a:off x="0" y="2662474"/>
          <a:ext cx="3663946" cy="8446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złe słowa</a:t>
          </a:r>
        </a:p>
      </dsp:txBody>
      <dsp:txXfrm>
        <a:off x="41231" y="2703705"/>
        <a:ext cx="3581484" cy="762154"/>
      </dsp:txXfrm>
    </dsp:sp>
    <dsp:sp modelId="{D0AA9874-6E48-44B5-BDCB-E989F36D4C6A}">
      <dsp:nvSpPr>
        <dsp:cNvPr id="0" name=""/>
        <dsp:cNvSpPr/>
      </dsp:nvSpPr>
      <dsp:spPr>
        <a:xfrm rot="5400000">
          <a:off x="6582941" y="714788"/>
          <a:ext cx="675693" cy="651368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Źródło tanich klientów</a:t>
          </a:r>
        </a:p>
      </dsp:txBody>
      <dsp:txXfrm rot="-5400000">
        <a:off x="3663947" y="3666768"/>
        <a:ext cx="6480697" cy="609723"/>
      </dsp:txXfrm>
    </dsp:sp>
    <dsp:sp modelId="{A30ABD23-7B03-42BD-8F1D-105E842B9D0C}">
      <dsp:nvSpPr>
        <dsp:cNvPr id="0" name=""/>
        <dsp:cNvSpPr/>
      </dsp:nvSpPr>
      <dsp:spPr>
        <a:xfrm>
          <a:off x="0" y="3549321"/>
          <a:ext cx="3663946" cy="8446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600" kern="1200" dirty="0"/>
            <a:t>literówki</a:t>
          </a:r>
        </a:p>
      </dsp:txBody>
      <dsp:txXfrm>
        <a:off x="41231" y="3590552"/>
        <a:ext cx="3581484" cy="7621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A956B-05AD-4656-A9B0-170EB8BB5D6E}">
      <dsp:nvSpPr>
        <dsp:cNvPr id="0" name=""/>
        <dsp:cNvSpPr/>
      </dsp:nvSpPr>
      <dsp:spPr>
        <a:xfrm>
          <a:off x="2798" y="562371"/>
          <a:ext cx="2220090" cy="13320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 err="1"/>
            <a:t>Planer</a:t>
          </a:r>
          <a:r>
            <a:rPr lang="pl-PL" sz="2300" kern="1200" dirty="0"/>
            <a:t> słów kluczowych</a:t>
          </a:r>
        </a:p>
      </dsp:txBody>
      <dsp:txXfrm>
        <a:off x="2798" y="562371"/>
        <a:ext cx="2220090" cy="1332054"/>
      </dsp:txXfrm>
    </dsp:sp>
    <dsp:sp modelId="{E52B996D-72E8-408F-86C0-6A277C9262DD}">
      <dsp:nvSpPr>
        <dsp:cNvPr id="0" name=""/>
        <dsp:cNvSpPr/>
      </dsp:nvSpPr>
      <dsp:spPr>
        <a:xfrm>
          <a:off x="2444898" y="562371"/>
          <a:ext cx="2220090" cy="13320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Edycja wykluczających słów kluczowych kampanii</a:t>
          </a:r>
        </a:p>
      </dsp:txBody>
      <dsp:txXfrm>
        <a:off x="2444898" y="562371"/>
        <a:ext cx="2220090" cy="1332054"/>
      </dsp:txXfrm>
    </dsp:sp>
    <dsp:sp modelId="{AD6AF8D5-A0A9-4959-A122-226F91F4DD8A}">
      <dsp:nvSpPr>
        <dsp:cNvPr id="0" name=""/>
        <dsp:cNvSpPr/>
      </dsp:nvSpPr>
      <dsp:spPr>
        <a:xfrm>
          <a:off x="4886998" y="562371"/>
          <a:ext cx="2220090" cy="13320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 err="1"/>
            <a:t>Planer</a:t>
          </a:r>
          <a:r>
            <a:rPr lang="pl-PL" sz="2300" kern="1200" dirty="0"/>
            <a:t> skuteczności</a:t>
          </a:r>
        </a:p>
      </dsp:txBody>
      <dsp:txXfrm>
        <a:off x="4886998" y="562371"/>
        <a:ext cx="2220090" cy="1332054"/>
      </dsp:txXfrm>
    </dsp:sp>
    <dsp:sp modelId="{8BE8B674-7E55-4D26-9548-161B42364543}">
      <dsp:nvSpPr>
        <dsp:cNvPr id="0" name=""/>
        <dsp:cNvSpPr/>
      </dsp:nvSpPr>
      <dsp:spPr>
        <a:xfrm>
          <a:off x="7329097" y="562371"/>
          <a:ext cx="2220090" cy="13320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Raporty</a:t>
          </a:r>
        </a:p>
      </dsp:txBody>
      <dsp:txXfrm>
        <a:off x="7329097" y="562371"/>
        <a:ext cx="2220090" cy="1332054"/>
      </dsp:txXfrm>
    </dsp:sp>
    <dsp:sp modelId="{9E4370BF-59D1-4F51-B3E2-7D37AD5145B1}">
      <dsp:nvSpPr>
        <dsp:cNvPr id="0" name=""/>
        <dsp:cNvSpPr/>
      </dsp:nvSpPr>
      <dsp:spPr>
        <a:xfrm>
          <a:off x="2798" y="2116435"/>
          <a:ext cx="2220090" cy="13320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Podgląd i diagnostyka reklam</a:t>
          </a:r>
        </a:p>
      </dsp:txBody>
      <dsp:txXfrm>
        <a:off x="2798" y="2116435"/>
        <a:ext cx="2220090" cy="1332054"/>
      </dsp:txXfrm>
    </dsp:sp>
    <dsp:sp modelId="{CF626E57-9322-48C8-A474-34538B0502E7}">
      <dsp:nvSpPr>
        <dsp:cNvPr id="0" name=""/>
        <dsp:cNvSpPr/>
      </dsp:nvSpPr>
      <dsp:spPr>
        <a:xfrm>
          <a:off x="2444898" y="2116435"/>
          <a:ext cx="2220090" cy="13320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Zarządzanie odbiorcami</a:t>
          </a:r>
        </a:p>
      </dsp:txBody>
      <dsp:txXfrm>
        <a:off x="2444898" y="2116435"/>
        <a:ext cx="2220090" cy="1332054"/>
      </dsp:txXfrm>
    </dsp:sp>
    <dsp:sp modelId="{25AC102A-8C93-4768-89BE-CB0EEDD86F40}">
      <dsp:nvSpPr>
        <dsp:cNvPr id="0" name=""/>
        <dsp:cNvSpPr/>
      </dsp:nvSpPr>
      <dsp:spPr>
        <a:xfrm>
          <a:off x="4886998" y="2116435"/>
          <a:ext cx="2220090" cy="13320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Reguły, skrypty</a:t>
          </a:r>
        </a:p>
      </dsp:txBody>
      <dsp:txXfrm>
        <a:off x="4886998" y="2116435"/>
        <a:ext cx="2220090" cy="1332054"/>
      </dsp:txXfrm>
    </dsp:sp>
    <dsp:sp modelId="{0CB35FAB-471E-4CC8-9188-240E5F8B0DAE}">
      <dsp:nvSpPr>
        <dsp:cNvPr id="0" name=""/>
        <dsp:cNvSpPr/>
      </dsp:nvSpPr>
      <dsp:spPr>
        <a:xfrm>
          <a:off x="7329097" y="2116435"/>
          <a:ext cx="2220090" cy="133205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Analiza kampanii, grup reklam, grup produktów</a:t>
          </a:r>
        </a:p>
      </dsp:txBody>
      <dsp:txXfrm>
        <a:off x="7329097" y="2116435"/>
        <a:ext cx="2220090" cy="13320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29F97-56BB-4B34-9B47-F1883DCF30C5}">
      <dsp:nvSpPr>
        <dsp:cNvPr id="0" name=""/>
        <dsp:cNvSpPr/>
      </dsp:nvSpPr>
      <dsp:spPr>
        <a:xfrm>
          <a:off x="0" y="17355"/>
          <a:ext cx="9657347" cy="655307"/>
        </a:xfrm>
        <a:prstGeom prst="roundRect">
          <a:avLst/>
        </a:prstGeom>
        <a:gradFill rotWithShape="1">
          <a:gsLst>
            <a:gs pos="0">
              <a:schemeClr val="dk1">
                <a:tint val="58000"/>
                <a:satMod val="108000"/>
                <a:lumMod val="110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Google </a:t>
          </a:r>
          <a:r>
            <a:rPr lang="pl-PL" sz="1800" kern="1200" dirty="0" err="1"/>
            <a:t>AdWords</a:t>
          </a:r>
          <a:r>
            <a:rPr lang="pl-PL" sz="1800" kern="1200" dirty="0"/>
            <a:t> jest obecnie jedną z najdynamiczniej rozwijających się form reklamy</a:t>
          </a:r>
        </a:p>
      </dsp:txBody>
      <dsp:txXfrm>
        <a:off x="31989" y="49344"/>
        <a:ext cx="9593369" cy="591329"/>
      </dsp:txXfrm>
    </dsp:sp>
    <dsp:sp modelId="{3A382E1F-AFCC-473B-8086-A1291B39C911}">
      <dsp:nvSpPr>
        <dsp:cNvPr id="0" name=""/>
        <dsp:cNvSpPr/>
      </dsp:nvSpPr>
      <dsp:spPr>
        <a:xfrm>
          <a:off x="0" y="724503"/>
          <a:ext cx="9657347" cy="655307"/>
        </a:xfrm>
        <a:prstGeom prst="roundRect">
          <a:avLst/>
        </a:prstGeom>
        <a:gradFill rotWithShape="1">
          <a:gsLst>
            <a:gs pos="0">
              <a:schemeClr val="dk1">
                <a:tint val="58000"/>
                <a:satMod val="108000"/>
                <a:lumMod val="110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Praca z Google AdWords nie wymaga zaawansowanej wiedzy informatycznej</a:t>
          </a:r>
        </a:p>
      </dsp:txBody>
      <dsp:txXfrm>
        <a:off x="31989" y="756492"/>
        <a:ext cx="9593369" cy="591329"/>
      </dsp:txXfrm>
    </dsp:sp>
    <dsp:sp modelId="{AF76B8B8-4E7C-4FC0-9904-764A7D8A9A36}">
      <dsp:nvSpPr>
        <dsp:cNvPr id="0" name=""/>
        <dsp:cNvSpPr/>
      </dsp:nvSpPr>
      <dsp:spPr>
        <a:xfrm>
          <a:off x="0" y="1431650"/>
          <a:ext cx="9657347" cy="655307"/>
        </a:xfrm>
        <a:prstGeom prst="roundRect">
          <a:avLst/>
        </a:prstGeom>
        <a:gradFill rotWithShape="1">
          <a:gsLst>
            <a:gs pos="0">
              <a:schemeClr val="dk1">
                <a:tint val="58000"/>
                <a:satMod val="108000"/>
                <a:lumMod val="110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kern="1200" dirty="0"/>
            <a:t>Jest to narzędzia cały czas rozwijane i ulepszane</a:t>
          </a:r>
        </a:p>
      </dsp:txBody>
      <dsp:txXfrm>
        <a:off x="31989" y="1463639"/>
        <a:ext cx="9593369" cy="591329"/>
      </dsp:txXfrm>
    </dsp:sp>
    <dsp:sp modelId="{92A775E8-C700-4061-B1DC-0DEA1922A961}">
      <dsp:nvSpPr>
        <dsp:cNvPr id="0" name=""/>
        <dsp:cNvSpPr/>
      </dsp:nvSpPr>
      <dsp:spPr>
        <a:xfrm>
          <a:off x="0" y="2138798"/>
          <a:ext cx="9657347" cy="655307"/>
        </a:xfrm>
        <a:prstGeom prst="roundRect">
          <a:avLst/>
        </a:prstGeom>
        <a:gradFill rotWithShape="1">
          <a:gsLst>
            <a:gs pos="0">
              <a:schemeClr val="dk1">
                <a:tint val="58000"/>
                <a:satMod val="108000"/>
                <a:lumMod val="110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Znaczna część algorytmów jest niejawna</a:t>
          </a:r>
        </a:p>
      </dsp:txBody>
      <dsp:txXfrm>
        <a:off x="31989" y="2170787"/>
        <a:ext cx="9593369" cy="591329"/>
      </dsp:txXfrm>
    </dsp:sp>
    <dsp:sp modelId="{1C733623-894F-4CA5-9272-A55AA44163D9}">
      <dsp:nvSpPr>
        <dsp:cNvPr id="0" name=""/>
        <dsp:cNvSpPr/>
      </dsp:nvSpPr>
      <dsp:spPr>
        <a:xfrm>
          <a:off x="0" y="2845945"/>
          <a:ext cx="9657347" cy="655307"/>
        </a:xfrm>
        <a:prstGeom prst="roundRect">
          <a:avLst/>
        </a:prstGeom>
        <a:gradFill rotWithShape="1">
          <a:gsLst>
            <a:gs pos="0">
              <a:schemeClr val="dk1">
                <a:tint val="58000"/>
                <a:satMod val="108000"/>
                <a:lumMod val="110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Rosnąca konkurencja powoduje wzrost kosztów tej reklamy</a:t>
          </a:r>
        </a:p>
      </dsp:txBody>
      <dsp:txXfrm>
        <a:off x="31989" y="2877934"/>
        <a:ext cx="9593369" cy="591329"/>
      </dsp:txXfrm>
    </dsp:sp>
    <dsp:sp modelId="{A266717B-A6AF-40CD-BBF2-8DF514B59E90}">
      <dsp:nvSpPr>
        <dsp:cNvPr id="0" name=""/>
        <dsp:cNvSpPr/>
      </dsp:nvSpPr>
      <dsp:spPr>
        <a:xfrm>
          <a:off x="0" y="3553092"/>
          <a:ext cx="9657347" cy="655307"/>
        </a:xfrm>
        <a:prstGeom prst="roundRect">
          <a:avLst/>
        </a:prstGeom>
        <a:gradFill rotWithShape="1">
          <a:gsLst>
            <a:gs pos="0">
              <a:schemeClr val="dk1">
                <a:tint val="58000"/>
                <a:satMod val="108000"/>
                <a:lumMod val="110000"/>
              </a:schemeClr>
            </a:gs>
            <a:gs pos="100000">
              <a:schemeClr val="dk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dk1"/>
          </a:solidFill>
          <a:prstDash val="solid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Coraz więcej powierzchni witryny wyszukiwarki Google pokrywają reklamy, a coraz mniej wyniki organiczne</a:t>
          </a:r>
        </a:p>
      </dsp:txBody>
      <dsp:txXfrm>
        <a:off x="31989" y="3585081"/>
        <a:ext cx="9593369" cy="591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1D4E48-ABED-4E41-BAF8-E5ED022D7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Google adwords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9143696-7E6B-4898-82ED-5D45C68DFC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hab. inż. Grzegorz Chodak, prof. </a:t>
            </a:r>
            <a:r>
              <a:rPr lang="pl-PL" dirty="0" err="1"/>
              <a:t>PWr</a:t>
            </a:r>
            <a:r>
              <a:rPr lang="pl-PL" dirty="0"/>
              <a:t>.</a:t>
            </a:r>
          </a:p>
          <a:p>
            <a:r>
              <a:rPr lang="pl-PL" dirty="0"/>
              <a:t>Wykład dla studiów podyplomowych</a:t>
            </a:r>
            <a:br>
              <a:rPr lang="pl-PL" dirty="0"/>
            </a:br>
            <a:r>
              <a:rPr lang="pl-PL" sz="2800" dirty="0"/>
              <a:t>zarządzanie własnością intelektualna w biznesie</a:t>
            </a:r>
          </a:p>
        </p:txBody>
      </p:sp>
    </p:spTree>
    <p:extLst>
      <p:ext uri="{BB962C8B-B14F-4D97-AF65-F5344CB8AC3E}">
        <p14:creationId xmlns:p14="http://schemas.microsoft.com/office/powerpoint/2010/main" val="1360238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C54435-5F25-474A-B2CA-C9C85586A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Aukcja reklam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0832B9-5AA3-4B3A-9B04-D991766DD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zaokrąglony 44">
            <a:extLst>
              <a:ext uri="{FF2B5EF4-FFF2-40B4-BE49-F238E27FC236}">
                <a16:creationId xmlns:a16="http://schemas.microsoft.com/office/drawing/2014/main" id="{E0709F80-BAF0-4004-88E3-9820FF5C07B4}"/>
              </a:ext>
            </a:extLst>
          </p:cNvPr>
          <p:cNvSpPr/>
          <p:nvPr/>
        </p:nvSpPr>
        <p:spPr>
          <a:xfrm>
            <a:off x="2324898" y="4974255"/>
            <a:ext cx="7352778" cy="5010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3">
            <a:extLst>
              <a:ext uri="{FF2B5EF4-FFF2-40B4-BE49-F238E27FC236}">
                <a16:creationId xmlns:a16="http://schemas.microsoft.com/office/drawing/2014/main" id="{B34B0056-20E7-4ACA-A818-94747F17F5A8}"/>
              </a:ext>
            </a:extLst>
          </p:cNvPr>
          <p:cNvSpPr/>
          <p:nvPr/>
        </p:nvSpPr>
        <p:spPr>
          <a:xfrm>
            <a:off x="2322810" y="4283237"/>
            <a:ext cx="7352778" cy="5010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42">
            <a:extLst>
              <a:ext uri="{FF2B5EF4-FFF2-40B4-BE49-F238E27FC236}">
                <a16:creationId xmlns:a16="http://schemas.microsoft.com/office/drawing/2014/main" id="{88597AE8-16E0-41B6-AF2B-66ABAF1B9494}"/>
              </a:ext>
            </a:extLst>
          </p:cNvPr>
          <p:cNvSpPr/>
          <p:nvPr/>
        </p:nvSpPr>
        <p:spPr>
          <a:xfrm>
            <a:off x="2320722" y="3554641"/>
            <a:ext cx="7352778" cy="5010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aokrąglony 41">
            <a:extLst>
              <a:ext uri="{FF2B5EF4-FFF2-40B4-BE49-F238E27FC236}">
                <a16:creationId xmlns:a16="http://schemas.microsoft.com/office/drawing/2014/main" id="{D5708631-75EF-48F2-A6B8-B4D4425FF6CD}"/>
              </a:ext>
            </a:extLst>
          </p:cNvPr>
          <p:cNvSpPr/>
          <p:nvPr/>
        </p:nvSpPr>
        <p:spPr>
          <a:xfrm>
            <a:off x="2306108" y="2813519"/>
            <a:ext cx="7352778" cy="5010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2AA8D159-82CD-4351-B8C2-6908E4D11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5904" y="2802689"/>
            <a:ext cx="3276600" cy="0"/>
          </a:xfrm>
          <a:prstGeom prst="line">
            <a:avLst/>
          </a:prstGeom>
          <a:noFill/>
          <a:ln w="19050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0497B50-5AA8-4B67-B4F0-C4EF20DA572F}"/>
              </a:ext>
            </a:extLst>
          </p:cNvPr>
          <p:cNvSpPr txBox="1"/>
          <p:nvPr/>
        </p:nvSpPr>
        <p:spPr>
          <a:xfrm>
            <a:off x="5296782" y="2887586"/>
            <a:ext cx="98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2">
                    <a:lumMod val="75000"/>
                  </a:schemeClr>
                </a:solidFill>
              </a:rPr>
              <a:t>4.00 zł</a:t>
            </a:r>
            <a:endParaRPr lang="pl-PL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D5FF2BD0-65FE-404A-AAFF-083ED2286DCC}"/>
              </a:ext>
            </a:extLst>
          </p:cNvPr>
          <p:cNvSpPr txBox="1"/>
          <p:nvPr/>
        </p:nvSpPr>
        <p:spPr>
          <a:xfrm>
            <a:off x="5290155" y="3636334"/>
            <a:ext cx="986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3.00 zł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10DF39A-5F1E-4D5D-9058-95D33A06314D}"/>
              </a:ext>
            </a:extLst>
          </p:cNvPr>
          <p:cNvSpPr txBox="1"/>
          <p:nvPr/>
        </p:nvSpPr>
        <p:spPr>
          <a:xfrm>
            <a:off x="5283531" y="4345325"/>
            <a:ext cx="955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B050"/>
                </a:solidFill>
              </a:rPr>
              <a:t>2.00 zł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E3454771-340A-4D8B-A86A-607090637E91}"/>
              </a:ext>
            </a:extLst>
          </p:cNvPr>
          <p:cNvSpPr txBox="1"/>
          <p:nvPr/>
        </p:nvSpPr>
        <p:spPr>
          <a:xfrm>
            <a:off x="5296781" y="5054316"/>
            <a:ext cx="980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7030A0"/>
                </a:solidFill>
              </a:rPr>
              <a:t>1.00 zł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1DF5DFD-CCE8-493E-9190-8DC822ADE9D0}"/>
              </a:ext>
            </a:extLst>
          </p:cNvPr>
          <p:cNvSpPr txBox="1"/>
          <p:nvPr/>
        </p:nvSpPr>
        <p:spPr>
          <a:xfrm>
            <a:off x="7576180" y="2900840"/>
            <a:ext cx="1987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2">
                    <a:lumMod val="75000"/>
                  </a:schemeClr>
                </a:solidFill>
              </a:rPr>
              <a:t>3.00 zł</a:t>
            </a:r>
            <a:endParaRPr lang="pl-PL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D1F2F937-21C5-4E61-AE76-D87659F25446}"/>
              </a:ext>
            </a:extLst>
          </p:cNvPr>
          <p:cNvSpPr txBox="1"/>
          <p:nvPr/>
        </p:nvSpPr>
        <p:spPr>
          <a:xfrm>
            <a:off x="7569553" y="3649588"/>
            <a:ext cx="1987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2.00 zł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E36626C-95AF-48D6-AD05-14A95FB44DCC}"/>
              </a:ext>
            </a:extLst>
          </p:cNvPr>
          <p:cNvSpPr txBox="1"/>
          <p:nvPr/>
        </p:nvSpPr>
        <p:spPr>
          <a:xfrm>
            <a:off x="7562929" y="4346053"/>
            <a:ext cx="1987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00B050"/>
                </a:solidFill>
              </a:rPr>
              <a:t>1.00 zł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8AABC625-9FC8-441B-B529-1401EFEEE6CA}"/>
              </a:ext>
            </a:extLst>
          </p:cNvPr>
          <p:cNvSpPr txBox="1"/>
          <p:nvPr/>
        </p:nvSpPr>
        <p:spPr>
          <a:xfrm>
            <a:off x="2220828" y="2888314"/>
            <a:ext cx="1987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chemeClr val="bg2">
                    <a:lumMod val="75000"/>
                  </a:schemeClr>
                </a:solidFill>
              </a:rPr>
              <a:t>1.</a:t>
            </a:r>
            <a:endParaRPr lang="pl-PL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0EED8C15-20BC-464D-90E9-3ADE4B90CB44}"/>
              </a:ext>
            </a:extLst>
          </p:cNvPr>
          <p:cNvSpPr txBox="1"/>
          <p:nvPr/>
        </p:nvSpPr>
        <p:spPr>
          <a:xfrm>
            <a:off x="2214201" y="3637062"/>
            <a:ext cx="1987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2.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B4DBB15F-67B9-4901-9E26-E11ED42B9D0B}"/>
              </a:ext>
            </a:extLst>
          </p:cNvPr>
          <p:cNvSpPr txBox="1"/>
          <p:nvPr/>
        </p:nvSpPr>
        <p:spPr>
          <a:xfrm>
            <a:off x="2232629" y="4346053"/>
            <a:ext cx="1987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rgbClr val="00B050"/>
                </a:solidFill>
              </a:rPr>
              <a:t>3.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D9BFC2C-293C-4CD0-9538-B7A8461B2EDD}"/>
              </a:ext>
            </a:extLst>
          </p:cNvPr>
          <p:cNvSpPr txBox="1"/>
          <p:nvPr/>
        </p:nvSpPr>
        <p:spPr>
          <a:xfrm>
            <a:off x="2220827" y="5055044"/>
            <a:ext cx="1987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rgbClr val="7030A0"/>
                </a:solidFill>
              </a:rPr>
              <a:t>4</a:t>
            </a:r>
            <a:r>
              <a:rPr lang="pl-PL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B36616D0-6B97-4D94-8D70-789B7BDF5ECA}"/>
              </a:ext>
            </a:extLst>
          </p:cNvPr>
          <p:cNvSpPr txBox="1"/>
          <p:nvPr/>
        </p:nvSpPr>
        <p:spPr>
          <a:xfrm>
            <a:off x="2220827" y="2185232"/>
            <a:ext cx="2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Pozycja reklamy</a:t>
            </a:r>
            <a:endParaRPr lang="pl-PL" b="1" dirty="0"/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5BF01B10-6A1A-44DA-BB31-01A4EDDEE73D}"/>
              </a:ext>
            </a:extLst>
          </p:cNvPr>
          <p:cNvSpPr txBox="1"/>
          <p:nvPr/>
        </p:nvSpPr>
        <p:spPr>
          <a:xfrm>
            <a:off x="4910085" y="2191477"/>
            <a:ext cx="2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Maks. stawka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69B1FAF6-2AC6-4973-A0F8-B6DF74D4CC9C}"/>
              </a:ext>
            </a:extLst>
          </p:cNvPr>
          <p:cNvSpPr txBox="1"/>
          <p:nvPr/>
        </p:nvSpPr>
        <p:spPr>
          <a:xfrm>
            <a:off x="7069438" y="2185231"/>
            <a:ext cx="2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Ostateczny koszt</a:t>
            </a:r>
            <a:endParaRPr lang="pl-PL" b="1" dirty="0"/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F3DAE1BF-33E6-4FE0-ADB1-68ED65951912}"/>
              </a:ext>
            </a:extLst>
          </p:cNvPr>
          <p:cNvSpPr txBox="1"/>
          <p:nvPr/>
        </p:nvSpPr>
        <p:spPr>
          <a:xfrm>
            <a:off x="7586539" y="5064776"/>
            <a:ext cx="1987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rgbClr val="7030A0"/>
                </a:solidFill>
              </a:rPr>
              <a:t>   X</a:t>
            </a:r>
            <a:endParaRPr lang="pl-PL" dirty="0">
              <a:solidFill>
                <a:srgbClr val="7030A0"/>
              </a:solidFill>
            </a:endParaRPr>
          </a:p>
        </p:txBody>
      </p: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id="{05CFF597-3ECE-4823-BAA5-CC75B7FE29E6}"/>
              </a:ext>
            </a:extLst>
          </p:cNvPr>
          <p:cNvCxnSpPr>
            <a:stCxn id="10" idx="3"/>
            <a:endCxn id="13" idx="1"/>
          </p:cNvCxnSpPr>
          <p:nvPr/>
        </p:nvCxnSpPr>
        <p:spPr>
          <a:xfrm flipV="1">
            <a:off x="6276858" y="3100895"/>
            <a:ext cx="1299322" cy="735494"/>
          </a:xfrm>
          <a:prstGeom prst="straightConnector1">
            <a:avLst/>
          </a:prstGeom>
          <a:ln w="28575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id="{0EB87865-E9AD-44F3-8CD2-22EDB84B778C}"/>
              </a:ext>
            </a:extLst>
          </p:cNvPr>
          <p:cNvCxnSpPr>
            <a:stCxn id="11" idx="3"/>
            <a:endCxn id="14" idx="1"/>
          </p:cNvCxnSpPr>
          <p:nvPr/>
        </p:nvCxnSpPr>
        <p:spPr>
          <a:xfrm flipV="1">
            <a:off x="6239280" y="3849643"/>
            <a:ext cx="1330273" cy="695737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>
            <a:extLst>
              <a:ext uri="{FF2B5EF4-FFF2-40B4-BE49-F238E27FC236}">
                <a16:creationId xmlns:a16="http://schemas.microsoft.com/office/drawing/2014/main" id="{5DE5010E-3D6D-4DA1-BAA1-A0B1EC124A78}"/>
              </a:ext>
            </a:extLst>
          </p:cNvPr>
          <p:cNvCxnSpPr>
            <a:stCxn id="12" idx="3"/>
            <a:endCxn id="15" idx="1"/>
          </p:cNvCxnSpPr>
          <p:nvPr/>
        </p:nvCxnSpPr>
        <p:spPr>
          <a:xfrm flipV="1">
            <a:off x="6276858" y="4546108"/>
            <a:ext cx="1286071" cy="708263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7FF706A1-7C7D-4134-A35D-38B726C6210F}"/>
              </a:ext>
            </a:extLst>
          </p:cNvPr>
          <p:cNvSpPr txBox="1"/>
          <p:nvPr/>
        </p:nvSpPr>
        <p:spPr>
          <a:xfrm>
            <a:off x="5933767" y="6169870"/>
            <a:ext cx="4643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600" dirty="0">
                <a:solidFill>
                  <a:schemeClr val="accent2"/>
                </a:solidFill>
                <a:latin typeface="Arial Black" pitchFamily="34" charset="0"/>
              </a:rPr>
              <a:t>Google</a:t>
            </a:r>
            <a:r>
              <a:rPr lang="pl-PL" sz="1600" dirty="0">
                <a:latin typeface="Arial Black" pitchFamily="34" charset="0"/>
              </a:rPr>
              <a:t> </a:t>
            </a:r>
            <a:r>
              <a:rPr lang="pl-PL" sz="1600" dirty="0" err="1">
                <a:latin typeface="Arial Black" pitchFamily="34" charset="0"/>
              </a:rPr>
              <a:t>AdWords</a:t>
            </a:r>
            <a:endParaRPr lang="pl-PL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26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60CB8B-5E69-45C3-897B-5616574CB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err="1"/>
              <a:t>Quality</a:t>
            </a:r>
            <a:r>
              <a:rPr lang="pl-PL" sz="3600" dirty="0"/>
              <a:t> </a:t>
            </a:r>
            <a:r>
              <a:rPr lang="pl-PL" sz="3600" dirty="0" err="1"/>
              <a:t>Score</a:t>
            </a:r>
            <a:r>
              <a:rPr lang="pl-PL" sz="3600" dirty="0"/>
              <a:t> – Wynik Jakości</a:t>
            </a:r>
            <a:br>
              <a:rPr lang="en-US" dirty="0">
                <a:solidFill>
                  <a:schemeClr val="bg1"/>
                </a:solidFill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400C30-46F5-4217-8C57-E71E7DE0C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53DC3D4F-8A7A-43FA-B331-B631317FE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3542464" y="5291138"/>
            <a:ext cx="4287838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3">
            <a:extLst>
              <a:ext uri="{FF2B5EF4-FFF2-40B4-BE49-F238E27FC236}">
                <a16:creationId xmlns:a16="http://schemas.microsoft.com/office/drawing/2014/main" id="{48227505-4A1E-4075-A890-73F01839442D}"/>
              </a:ext>
            </a:extLst>
          </p:cNvPr>
          <p:cNvGrpSpPr>
            <a:grpSpLocks/>
          </p:cNvGrpSpPr>
          <p:nvPr/>
        </p:nvGrpSpPr>
        <p:grpSpPr bwMode="auto">
          <a:xfrm>
            <a:off x="3494839" y="1270000"/>
            <a:ext cx="3868738" cy="4149725"/>
            <a:chOff x="1484" y="800"/>
            <a:chExt cx="2437" cy="2614"/>
          </a:xfrm>
        </p:grpSpPr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094D8312-6A1E-451B-B229-6B72387B4E62}"/>
                </a:ext>
              </a:extLst>
            </p:cNvPr>
            <p:cNvSpPr>
              <a:spLocks/>
            </p:cNvSpPr>
            <p:nvPr/>
          </p:nvSpPr>
          <p:spPr bwMode="gray">
            <a:xfrm rot="3600000">
              <a:off x="2332" y="1958"/>
              <a:ext cx="1160" cy="1752"/>
            </a:xfrm>
            <a:custGeom>
              <a:avLst/>
              <a:gdLst>
                <a:gd name="T0" fmla="*/ 688 w 794"/>
                <a:gd name="T1" fmla="*/ 9 h 1200"/>
                <a:gd name="T2" fmla="*/ 602 w 794"/>
                <a:gd name="T3" fmla="*/ 59 h 1200"/>
                <a:gd name="T4" fmla="*/ 598 w 794"/>
                <a:gd name="T5" fmla="*/ 57 h 1200"/>
                <a:gd name="T6" fmla="*/ 592 w 794"/>
                <a:gd name="T7" fmla="*/ 40 h 1200"/>
                <a:gd name="T8" fmla="*/ 589 w 794"/>
                <a:gd name="T9" fmla="*/ 19 h 1200"/>
                <a:gd name="T10" fmla="*/ 548 w 794"/>
                <a:gd name="T11" fmla="*/ 8 h 1200"/>
                <a:gd name="T12" fmla="*/ 537 w 794"/>
                <a:gd name="T13" fmla="*/ 49 h 1200"/>
                <a:gd name="T14" fmla="*/ 553 w 794"/>
                <a:gd name="T15" fmla="*/ 62 h 1200"/>
                <a:gd name="T16" fmla="*/ 553 w 794"/>
                <a:gd name="T17" fmla="*/ 62 h 1200"/>
                <a:gd name="T18" fmla="*/ 565 w 794"/>
                <a:gd name="T19" fmla="*/ 76 h 1200"/>
                <a:gd name="T20" fmla="*/ 565 w 794"/>
                <a:gd name="T21" fmla="*/ 80 h 1200"/>
                <a:gd name="T22" fmla="*/ 477 w 794"/>
                <a:gd name="T23" fmla="*/ 131 h 1200"/>
                <a:gd name="T24" fmla="*/ 551 w 794"/>
                <a:gd name="T25" fmla="*/ 406 h 1200"/>
                <a:gd name="T26" fmla="*/ 477 w 794"/>
                <a:gd name="T27" fmla="*/ 681 h 1200"/>
                <a:gd name="T28" fmla="*/ 0 w 794"/>
                <a:gd name="T29" fmla="*/ 957 h 1200"/>
                <a:gd name="T30" fmla="*/ 0 w 794"/>
                <a:gd name="T31" fmla="*/ 1047 h 1200"/>
                <a:gd name="T32" fmla="*/ 0 w 794"/>
                <a:gd name="T33" fmla="*/ 1058 h 1200"/>
                <a:gd name="T34" fmla="*/ 4 w 794"/>
                <a:gd name="T35" fmla="*/ 1060 h 1200"/>
                <a:gd name="T36" fmla="*/ 22 w 794"/>
                <a:gd name="T37" fmla="*/ 1056 h 1200"/>
                <a:gd name="T38" fmla="*/ 22 w 794"/>
                <a:gd name="T39" fmla="*/ 1056 h 1200"/>
                <a:gd name="T40" fmla="*/ 42 w 794"/>
                <a:gd name="T41" fmla="*/ 1049 h 1200"/>
                <a:gd name="T42" fmla="*/ 71 w 794"/>
                <a:gd name="T43" fmla="*/ 1079 h 1200"/>
                <a:gd name="T44" fmla="*/ 42 w 794"/>
                <a:gd name="T45" fmla="*/ 1110 h 1200"/>
                <a:gd name="T46" fmla="*/ 22 w 794"/>
                <a:gd name="T47" fmla="*/ 1102 h 1200"/>
                <a:gd name="T48" fmla="*/ 4 w 794"/>
                <a:gd name="T49" fmla="*/ 1099 h 1200"/>
                <a:gd name="T50" fmla="*/ 0 w 794"/>
                <a:gd name="T51" fmla="*/ 1101 h 1200"/>
                <a:gd name="T52" fmla="*/ 0 w 794"/>
                <a:gd name="T53" fmla="*/ 1108 h 1200"/>
                <a:gd name="T54" fmla="*/ 0 w 794"/>
                <a:gd name="T55" fmla="*/ 1200 h 1200"/>
                <a:gd name="T56" fmla="*/ 688 w 794"/>
                <a:gd name="T57" fmla="*/ 803 h 1200"/>
                <a:gd name="T58" fmla="*/ 794 w 794"/>
                <a:gd name="T59" fmla="*/ 406 h 1200"/>
                <a:gd name="T60" fmla="*/ 688 w 794"/>
                <a:gd name="T61" fmla="*/ 9 h 120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94"/>
                <a:gd name="T94" fmla="*/ 0 h 1200"/>
                <a:gd name="T95" fmla="*/ 794 w 794"/>
                <a:gd name="T96" fmla="*/ 1200 h 120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94" h="1200">
                  <a:moveTo>
                    <a:pt x="688" y="9"/>
                  </a:moveTo>
                  <a:cubicBezTo>
                    <a:pt x="602" y="59"/>
                    <a:pt x="602" y="59"/>
                    <a:pt x="602" y="59"/>
                  </a:cubicBezTo>
                  <a:cubicBezTo>
                    <a:pt x="601" y="58"/>
                    <a:pt x="600" y="58"/>
                    <a:pt x="598" y="57"/>
                  </a:cubicBezTo>
                  <a:cubicBezTo>
                    <a:pt x="593" y="53"/>
                    <a:pt x="590" y="45"/>
                    <a:pt x="592" y="40"/>
                  </a:cubicBezTo>
                  <a:cubicBezTo>
                    <a:pt x="594" y="33"/>
                    <a:pt x="593" y="25"/>
                    <a:pt x="589" y="19"/>
                  </a:cubicBezTo>
                  <a:cubicBezTo>
                    <a:pt x="581" y="5"/>
                    <a:pt x="563" y="0"/>
                    <a:pt x="548" y="8"/>
                  </a:cubicBezTo>
                  <a:cubicBezTo>
                    <a:pt x="534" y="17"/>
                    <a:pt x="529" y="35"/>
                    <a:pt x="537" y="49"/>
                  </a:cubicBezTo>
                  <a:cubicBezTo>
                    <a:pt x="540" y="56"/>
                    <a:pt x="546" y="60"/>
                    <a:pt x="553" y="62"/>
                  </a:cubicBezTo>
                  <a:cubicBezTo>
                    <a:pt x="553" y="62"/>
                    <a:pt x="553" y="62"/>
                    <a:pt x="553" y="62"/>
                  </a:cubicBezTo>
                  <a:cubicBezTo>
                    <a:pt x="559" y="63"/>
                    <a:pt x="564" y="69"/>
                    <a:pt x="565" y="76"/>
                  </a:cubicBezTo>
                  <a:cubicBezTo>
                    <a:pt x="565" y="78"/>
                    <a:pt x="565" y="79"/>
                    <a:pt x="565" y="80"/>
                  </a:cubicBezTo>
                  <a:cubicBezTo>
                    <a:pt x="477" y="131"/>
                    <a:pt x="477" y="131"/>
                    <a:pt x="477" y="131"/>
                  </a:cubicBezTo>
                  <a:cubicBezTo>
                    <a:pt x="524" y="212"/>
                    <a:pt x="551" y="306"/>
                    <a:pt x="551" y="406"/>
                  </a:cubicBezTo>
                  <a:cubicBezTo>
                    <a:pt x="551" y="507"/>
                    <a:pt x="524" y="601"/>
                    <a:pt x="477" y="681"/>
                  </a:cubicBezTo>
                  <a:cubicBezTo>
                    <a:pt x="382" y="846"/>
                    <a:pt x="204" y="957"/>
                    <a:pt x="0" y="957"/>
                  </a:cubicBezTo>
                  <a:cubicBezTo>
                    <a:pt x="0" y="1047"/>
                    <a:pt x="0" y="1047"/>
                    <a:pt x="0" y="1047"/>
                  </a:cubicBezTo>
                  <a:cubicBezTo>
                    <a:pt x="0" y="1058"/>
                    <a:pt x="0" y="1058"/>
                    <a:pt x="0" y="1058"/>
                  </a:cubicBezTo>
                  <a:cubicBezTo>
                    <a:pt x="2" y="1058"/>
                    <a:pt x="3" y="1059"/>
                    <a:pt x="4" y="1060"/>
                  </a:cubicBezTo>
                  <a:cubicBezTo>
                    <a:pt x="10" y="1063"/>
                    <a:pt x="18" y="1061"/>
                    <a:pt x="22" y="1056"/>
                  </a:cubicBezTo>
                  <a:cubicBezTo>
                    <a:pt x="22" y="1056"/>
                    <a:pt x="22" y="1056"/>
                    <a:pt x="22" y="1056"/>
                  </a:cubicBezTo>
                  <a:cubicBezTo>
                    <a:pt x="27" y="1052"/>
                    <a:pt x="34" y="1049"/>
                    <a:pt x="42" y="1049"/>
                  </a:cubicBezTo>
                  <a:cubicBezTo>
                    <a:pt x="58" y="1049"/>
                    <a:pt x="71" y="1063"/>
                    <a:pt x="71" y="1079"/>
                  </a:cubicBezTo>
                  <a:cubicBezTo>
                    <a:pt x="71" y="1096"/>
                    <a:pt x="58" y="1110"/>
                    <a:pt x="42" y="1110"/>
                  </a:cubicBezTo>
                  <a:cubicBezTo>
                    <a:pt x="34" y="1110"/>
                    <a:pt x="27" y="1107"/>
                    <a:pt x="22" y="1102"/>
                  </a:cubicBezTo>
                  <a:cubicBezTo>
                    <a:pt x="18" y="1097"/>
                    <a:pt x="10" y="1096"/>
                    <a:pt x="4" y="1099"/>
                  </a:cubicBezTo>
                  <a:cubicBezTo>
                    <a:pt x="3" y="1099"/>
                    <a:pt x="2" y="1100"/>
                    <a:pt x="0" y="1101"/>
                  </a:cubicBezTo>
                  <a:cubicBezTo>
                    <a:pt x="0" y="1108"/>
                    <a:pt x="0" y="1108"/>
                    <a:pt x="0" y="1108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294" y="1200"/>
                    <a:pt x="551" y="1040"/>
                    <a:pt x="688" y="803"/>
                  </a:cubicBezTo>
                  <a:cubicBezTo>
                    <a:pt x="755" y="686"/>
                    <a:pt x="794" y="551"/>
                    <a:pt x="794" y="406"/>
                  </a:cubicBezTo>
                  <a:cubicBezTo>
                    <a:pt x="794" y="262"/>
                    <a:pt x="755" y="126"/>
                    <a:pt x="688" y="9"/>
                  </a:cubicBezTo>
                  <a:close/>
                </a:path>
              </a:pathLst>
            </a:custGeom>
            <a:gradFill rotWithShape="1">
              <a:gsLst>
                <a:gs pos="0">
                  <a:srgbClr val="5D0202"/>
                </a:gs>
                <a:gs pos="50000">
                  <a:srgbClr val="A90404"/>
                </a:gs>
                <a:gs pos="100000">
                  <a:srgbClr val="5D0202"/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B38DA096-120F-434E-8B4D-439B7D1FF939}"/>
                </a:ext>
              </a:extLst>
            </p:cNvPr>
            <p:cNvSpPr>
              <a:spLocks/>
            </p:cNvSpPr>
            <p:nvPr/>
          </p:nvSpPr>
          <p:spPr bwMode="gray">
            <a:xfrm rot="3600000">
              <a:off x="1723" y="1011"/>
              <a:ext cx="1262" cy="1739"/>
            </a:xfrm>
            <a:custGeom>
              <a:avLst/>
              <a:gdLst>
                <a:gd name="T0" fmla="*/ 835 w 864"/>
                <a:gd name="T1" fmla="*/ 1040 h 1191"/>
                <a:gd name="T2" fmla="*/ 815 w 864"/>
                <a:gd name="T3" fmla="*/ 1047 h 1191"/>
                <a:gd name="T4" fmla="*/ 815 w 864"/>
                <a:gd name="T5" fmla="*/ 1047 h 1191"/>
                <a:gd name="T6" fmla="*/ 797 w 864"/>
                <a:gd name="T7" fmla="*/ 1051 h 1191"/>
                <a:gd name="T8" fmla="*/ 793 w 864"/>
                <a:gd name="T9" fmla="*/ 1049 h 1191"/>
                <a:gd name="T10" fmla="*/ 793 w 864"/>
                <a:gd name="T11" fmla="*/ 1038 h 1191"/>
                <a:gd name="T12" fmla="*/ 793 w 864"/>
                <a:gd name="T13" fmla="*/ 948 h 1191"/>
                <a:gd name="T14" fmla="*/ 317 w 864"/>
                <a:gd name="T15" fmla="*/ 672 h 1191"/>
                <a:gd name="T16" fmla="*/ 243 w 864"/>
                <a:gd name="T17" fmla="*/ 397 h 1191"/>
                <a:gd name="T18" fmla="*/ 317 w 864"/>
                <a:gd name="T19" fmla="*/ 122 h 1191"/>
                <a:gd name="T20" fmla="*/ 231 w 864"/>
                <a:gd name="T21" fmla="*/ 73 h 1191"/>
                <a:gd name="T22" fmla="*/ 228 w 864"/>
                <a:gd name="T23" fmla="*/ 75 h 1191"/>
                <a:gd name="T24" fmla="*/ 221 w 864"/>
                <a:gd name="T25" fmla="*/ 92 h 1191"/>
                <a:gd name="T26" fmla="*/ 221 w 864"/>
                <a:gd name="T27" fmla="*/ 92 h 1191"/>
                <a:gd name="T28" fmla="*/ 218 w 864"/>
                <a:gd name="T29" fmla="*/ 113 h 1191"/>
                <a:gd name="T30" fmla="*/ 177 w 864"/>
                <a:gd name="T31" fmla="*/ 123 h 1191"/>
                <a:gd name="T32" fmla="*/ 166 w 864"/>
                <a:gd name="T33" fmla="*/ 82 h 1191"/>
                <a:gd name="T34" fmla="*/ 182 w 864"/>
                <a:gd name="T35" fmla="*/ 69 h 1191"/>
                <a:gd name="T36" fmla="*/ 194 w 864"/>
                <a:gd name="T37" fmla="*/ 55 h 1191"/>
                <a:gd name="T38" fmla="*/ 194 w 864"/>
                <a:gd name="T39" fmla="*/ 51 h 1191"/>
                <a:gd name="T40" fmla="*/ 106 w 864"/>
                <a:gd name="T41" fmla="*/ 0 h 1191"/>
                <a:gd name="T42" fmla="*/ 0 w 864"/>
                <a:gd name="T43" fmla="*/ 397 h 1191"/>
                <a:gd name="T44" fmla="*/ 106 w 864"/>
                <a:gd name="T45" fmla="*/ 794 h 1191"/>
                <a:gd name="T46" fmla="*/ 793 w 864"/>
                <a:gd name="T47" fmla="*/ 1191 h 1191"/>
                <a:gd name="T48" fmla="*/ 793 w 864"/>
                <a:gd name="T49" fmla="*/ 1099 h 1191"/>
                <a:gd name="T50" fmla="*/ 793 w 864"/>
                <a:gd name="T51" fmla="*/ 1092 h 1191"/>
                <a:gd name="T52" fmla="*/ 797 w 864"/>
                <a:gd name="T53" fmla="*/ 1090 h 1191"/>
                <a:gd name="T54" fmla="*/ 815 w 864"/>
                <a:gd name="T55" fmla="*/ 1093 h 1191"/>
                <a:gd name="T56" fmla="*/ 835 w 864"/>
                <a:gd name="T57" fmla="*/ 1101 h 1191"/>
                <a:gd name="T58" fmla="*/ 864 w 864"/>
                <a:gd name="T59" fmla="*/ 1070 h 1191"/>
                <a:gd name="T60" fmla="*/ 835 w 864"/>
                <a:gd name="T61" fmla="*/ 1040 h 119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64"/>
                <a:gd name="T94" fmla="*/ 0 h 1191"/>
                <a:gd name="T95" fmla="*/ 864 w 864"/>
                <a:gd name="T96" fmla="*/ 1191 h 119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64" h="1191">
                  <a:moveTo>
                    <a:pt x="835" y="1040"/>
                  </a:moveTo>
                  <a:cubicBezTo>
                    <a:pt x="827" y="1040"/>
                    <a:pt x="820" y="1043"/>
                    <a:pt x="815" y="1047"/>
                  </a:cubicBezTo>
                  <a:cubicBezTo>
                    <a:pt x="815" y="1047"/>
                    <a:pt x="815" y="1047"/>
                    <a:pt x="815" y="1047"/>
                  </a:cubicBezTo>
                  <a:cubicBezTo>
                    <a:pt x="811" y="1052"/>
                    <a:pt x="803" y="1054"/>
                    <a:pt x="797" y="1051"/>
                  </a:cubicBezTo>
                  <a:cubicBezTo>
                    <a:pt x="796" y="1050"/>
                    <a:pt x="795" y="1049"/>
                    <a:pt x="793" y="1049"/>
                  </a:cubicBezTo>
                  <a:cubicBezTo>
                    <a:pt x="793" y="1038"/>
                    <a:pt x="793" y="1038"/>
                    <a:pt x="793" y="1038"/>
                  </a:cubicBezTo>
                  <a:cubicBezTo>
                    <a:pt x="793" y="948"/>
                    <a:pt x="793" y="948"/>
                    <a:pt x="793" y="948"/>
                  </a:cubicBezTo>
                  <a:cubicBezTo>
                    <a:pt x="590" y="948"/>
                    <a:pt x="412" y="837"/>
                    <a:pt x="317" y="672"/>
                  </a:cubicBezTo>
                  <a:cubicBezTo>
                    <a:pt x="270" y="592"/>
                    <a:pt x="243" y="498"/>
                    <a:pt x="243" y="397"/>
                  </a:cubicBezTo>
                  <a:cubicBezTo>
                    <a:pt x="243" y="297"/>
                    <a:pt x="270" y="203"/>
                    <a:pt x="317" y="122"/>
                  </a:cubicBezTo>
                  <a:cubicBezTo>
                    <a:pt x="231" y="73"/>
                    <a:pt x="231" y="73"/>
                    <a:pt x="231" y="73"/>
                  </a:cubicBezTo>
                  <a:cubicBezTo>
                    <a:pt x="230" y="73"/>
                    <a:pt x="229" y="74"/>
                    <a:pt x="228" y="75"/>
                  </a:cubicBezTo>
                  <a:cubicBezTo>
                    <a:pt x="222" y="79"/>
                    <a:pt x="219" y="86"/>
                    <a:pt x="221" y="92"/>
                  </a:cubicBezTo>
                  <a:cubicBezTo>
                    <a:pt x="221" y="92"/>
                    <a:pt x="221" y="92"/>
                    <a:pt x="221" y="92"/>
                  </a:cubicBezTo>
                  <a:cubicBezTo>
                    <a:pt x="223" y="99"/>
                    <a:pt x="222" y="106"/>
                    <a:pt x="218" y="113"/>
                  </a:cubicBezTo>
                  <a:cubicBezTo>
                    <a:pt x="210" y="127"/>
                    <a:pt x="192" y="131"/>
                    <a:pt x="177" y="123"/>
                  </a:cubicBezTo>
                  <a:cubicBezTo>
                    <a:pt x="163" y="115"/>
                    <a:pt x="158" y="96"/>
                    <a:pt x="166" y="82"/>
                  </a:cubicBezTo>
                  <a:cubicBezTo>
                    <a:pt x="169" y="76"/>
                    <a:pt x="175" y="71"/>
                    <a:pt x="182" y="69"/>
                  </a:cubicBezTo>
                  <a:cubicBezTo>
                    <a:pt x="188" y="68"/>
                    <a:pt x="193" y="62"/>
                    <a:pt x="194" y="55"/>
                  </a:cubicBezTo>
                  <a:cubicBezTo>
                    <a:pt x="194" y="54"/>
                    <a:pt x="194" y="52"/>
                    <a:pt x="194" y="51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38" y="117"/>
                    <a:pt x="0" y="253"/>
                    <a:pt x="0" y="397"/>
                  </a:cubicBezTo>
                  <a:cubicBezTo>
                    <a:pt x="0" y="542"/>
                    <a:pt x="38" y="677"/>
                    <a:pt x="106" y="794"/>
                  </a:cubicBezTo>
                  <a:cubicBezTo>
                    <a:pt x="243" y="1031"/>
                    <a:pt x="500" y="1191"/>
                    <a:pt x="793" y="1191"/>
                  </a:cubicBezTo>
                  <a:cubicBezTo>
                    <a:pt x="793" y="1099"/>
                    <a:pt x="793" y="1099"/>
                    <a:pt x="793" y="1099"/>
                  </a:cubicBezTo>
                  <a:cubicBezTo>
                    <a:pt x="793" y="1092"/>
                    <a:pt x="793" y="1092"/>
                    <a:pt x="793" y="1092"/>
                  </a:cubicBezTo>
                  <a:cubicBezTo>
                    <a:pt x="795" y="1091"/>
                    <a:pt x="796" y="1090"/>
                    <a:pt x="797" y="1090"/>
                  </a:cubicBezTo>
                  <a:cubicBezTo>
                    <a:pt x="803" y="1087"/>
                    <a:pt x="811" y="1088"/>
                    <a:pt x="815" y="1093"/>
                  </a:cubicBezTo>
                  <a:cubicBezTo>
                    <a:pt x="820" y="1098"/>
                    <a:pt x="827" y="1101"/>
                    <a:pt x="835" y="1101"/>
                  </a:cubicBezTo>
                  <a:cubicBezTo>
                    <a:pt x="851" y="1101"/>
                    <a:pt x="864" y="1087"/>
                    <a:pt x="864" y="1070"/>
                  </a:cubicBezTo>
                  <a:cubicBezTo>
                    <a:pt x="864" y="1054"/>
                    <a:pt x="851" y="1040"/>
                    <a:pt x="835" y="1040"/>
                  </a:cubicBezTo>
                  <a:close/>
                </a:path>
              </a:pathLst>
            </a:custGeom>
            <a:gradFill rotWithShape="1">
              <a:gsLst>
                <a:gs pos="0">
                  <a:srgbClr val="5D0202"/>
                </a:gs>
                <a:gs pos="50000">
                  <a:srgbClr val="A90404"/>
                </a:gs>
                <a:gs pos="100000">
                  <a:srgbClr val="5D0202"/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2FA681DB-734A-4794-B03F-5F83A768A721}"/>
                </a:ext>
              </a:extLst>
            </p:cNvPr>
            <p:cNvSpPr>
              <a:spLocks/>
            </p:cNvSpPr>
            <p:nvPr/>
          </p:nvSpPr>
          <p:spPr bwMode="gray">
            <a:xfrm rot="3600000">
              <a:off x="2532" y="1421"/>
              <a:ext cx="2010" cy="768"/>
            </a:xfrm>
            <a:custGeom>
              <a:avLst/>
              <a:gdLst>
                <a:gd name="T0" fmla="*/ 1164 w 1375"/>
                <a:gd name="T1" fmla="*/ 518 h 527"/>
                <a:gd name="T2" fmla="*/ 1252 w 1375"/>
                <a:gd name="T3" fmla="*/ 467 h 527"/>
                <a:gd name="T4" fmla="*/ 1252 w 1375"/>
                <a:gd name="T5" fmla="*/ 463 h 527"/>
                <a:gd name="T6" fmla="*/ 1240 w 1375"/>
                <a:gd name="T7" fmla="*/ 449 h 527"/>
                <a:gd name="T8" fmla="*/ 1240 w 1375"/>
                <a:gd name="T9" fmla="*/ 449 h 527"/>
                <a:gd name="T10" fmla="*/ 1224 w 1375"/>
                <a:gd name="T11" fmla="*/ 436 h 527"/>
                <a:gd name="T12" fmla="*/ 1235 w 1375"/>
                <a:gd name="T13" fmla="*/ 395 h 527"/>
                <a:gd name="T14" fmla="*/ 1276 w 1375"/>
                <a:gd name="T15" fmla="*/ 406 h 527"/>
                <a:gd name="T16" fmla="*/ 1279 w 1375"/>
                <a:gd name="T17" fmla="*/ 427 h 527"/>
                <a:gd name="T18" fmla="*/ 1285 w 1375"/>
                <a:gd name="T19" fmla="*/ 444 h 527"/>
                <a:gd name="T20" fmla="*/ 1289 w 1375"/>
                <a:gd name="T21" fmla="*/ 446 h 527"/>
                <a:gd name="T22" fmla="*/ 1375 w 1375"/>
                <a:gd name="T23" fmla="*/ 396 h 527"/>
                <a:gd name="T24" fmla="*/ 687 w 1375"/>
                <a:gd name="T25" fmla="*/ 0 h 527"/>
                <a:gd name="T26" fmla="*/ 0 w 1375"/>
                <a:gd name="T27" fmla="*/ 396 h 527"/>
                <a:gd name="T28" fmla="*/ 88 w 1375"/>
                <a:gd name="T29" fmla="*/ 447 h 527"/>
                <a:gd name="T30" fmla="*/ 88 w 1375"/>
                <a:gd name="T31" fmla="*/ 451 h 527"/>
                <a:gd name="T32" fmla="*/ 76 w 1375"/>
                <a:gd name="T33" fmla="*/ 465 h 527"/>
                <a:gd name="T34" fmla="*/ 60 w 1375"/>
                <a:gd name="T35" fmla="*/ 478 h 527"/>
                <a:gd name="T36" fmla="*/ 71 w 1375"/>
                <a:gd name="T37" fmla="*/ 519 h 527"/>
                <a:gd name="T38" fmla="*/ 112 w 1375"/>
                <a:gd name="T39" fmla="*/ 509 h 527"/>
                <a:gd name="T40" fmla="*/ 115 w 1375"/>
                <a:gd name="T41" fmla="*/ 488 h 527"/>
                <a:gd name="T42" fmla="*/ 115 w 1375"/>
                <a:gd name="T43" fmla="*/ 488 h 527"/>
                <a:gd name="T44" fmla="*/ 122 w 1375"/>
                <a:gd name="T45" fmla="*/ 471 h 527"/>
                <a:gd name="T46" fmla="*/ 125 w 1375"/>
                <a:gd name="T47" fmla="*/ 469 h 527"/>
                <a:gd name="T48" fmla="*/ 211 w 1375"/>
                <a:gd name="T49" fmla="*/ 518 h 527"/>
                <a:gd name="T50" fmla="*/ 687 w 1375"/>
                <a:gd name="T51" fmla="*/ 243 h 527"/>
                <a:gd name="T52" fmla="*/ 1164 w 1375"/>
                <a:gd name="T53" fmla="*/ 518 h 52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375"/>
                <a:gd name="T82" fmla="*/ 0 h 527"/>
                <a:gd name="T83" fmla="*/ 1375 w 1375"/>
                <a:gd name="T84" fmla="*/ 527 h 527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375" h="527">
                  <a:moveTo>
                    <a:pt x="1164" y="518"/>
                  </a:moveTo>
                  <a:cubicBezTo>
                    <a:pt x="1252" y="467"/>
                    <a:pt x="1252" y="467"/>
                    <a:pt x="1252" y="467"/>
                  </a:cubicBezTo>
                  <a:cubicBezTo>
                    <a:pt x="1252" y="466"/>
                    <a:pt x="1252" y="465"/>
                    <a:pt x="1252" y="463"/>
                  </a:cubicBezTo>
                  <a:cubicBezTo>
                    <a:pt x="1251" y="456"/>
                    <a:pt x="1246" y="450"/>
                    <a:pt x="1240" y="449"/>
                  </a:cubicBezTo>
                  <a:cubicBezTo>
                    <a:pt x="1240" y="449"/>
                    <a:pt x="1240" y="449"/>
                    <a:pt x="1240" y="449"/>
                  </a:cubicBezTo>
                  <a:cubicBezTo>
                    <a:pt x="1233" y="447"/>
                    <a:pt x="1227" y="443"/>
                    <a:pt x="1224" y="436"/>
                  </a:cubicBezTo>
                  <a:cubicBezTo>
                    <a:pt x="1216" y="422"/>
                    <a:pt x="1221" y="404"/>
                    <a:pt x="1235" y="395"/>
                  </a:cubicBezTo>
                  <a:cubicBezTo>
                    <a:pt x="1250" y="387"/>
                    <a:pt x="1268" y="392"/>
                    <a:pt x="1276" y="406"/>
                  </a:cubicBezTo>
                  <a:cubicBezTo>
                    <a:pt x="1280" y="412"/>
                    <a:pt x="1281" y="420"/>
                    <a:pt x="1279" y="427"/>
                  </a:cubicBezTo>
                  <a:cubicBezTo>
                    <a:pt x="1277" y="432"/>
                    <a:pt x="1280" y="440"/>
                    <a:pt x="1285" y="444"/>
                  </a:cubicBezTo>
                  <a:cubicBezTo>
                    <a:pt x="1287" y="445"/>
                    <a:pt x="1288" y="445"/>
                    <a:pt x="1289" y="446"/>
                  </a:cubicBezTo>
                  <a:cubicBezTo>
                    <a:pt x="1375" y="396"/>
                    <a:pt x="1375" y="396"/>
                    <a:pt x="1375" y="396"/>
                  </a:cubicBezTo>
                  <a:cubicBezTo>
                    <a:pt x="1238" y="159"/>
                    <a:pt x="981" y="0"/>
                    <a:pt x="687" y="0"/>
                  </a:cubicBezTo>
                  <a:cubicBezTo>
                    <a:pt x="394" y="0"/>
                    <a:pt x="137" y="159"/>
                    <a:pt x="0" y="396"/>
                  </a:cubicBezTo>
                  <a:cubicBezTo>
                    <a:pt x="88" y="447"/>
                    <a:pt x="88" y="447"/>
                    <a:pt x="88" y="447"/>
                  </a:cubicBezTo>
                  <a:cubicBezTo>
                    <a:pt x="88" y="448"/>
                    <a:pt x="88" y="450"/>
                    <a:pt x="88" y="451"/>
                  </a:cubicBezTo>
                  <a:cubicBezTo>
                    <a:pt x="87" y="458"/>
                    <a:pt x="82" y="464"/>
                    <a:pt x="76" y="465"/>
                  </a:cubicBezTo>
                  <a:cubicBezTo>
                    <a:pt x="69" y="467"/>
                    <a:pt x="63" y="472"/>
                    <a:pt x="60" y="478"/>
                  </a:cubicBezTo>
                  <a:cubicBezTo>
                    <a:pt x="52" y="492"/>
                    <a:pt x="57" y="511"/>
                    <a:pt x="71" y="519"/>
                  </a:cubicBezTo>
                  <a:cubicBezTo>
                    <a:pt x="86" y="527"/>
                    <a:pt x="104" y="523"/>
                    <a:pt x="112" y="509"/>
                  </a:cubicBezTo>
                  <a:cubicBezTo>
                    <a:pt x="116" y="502"/>
                    <a:pt x="117" y="495"/>
                    <a:pt x="115" y="488"/>
                  </a:cubicBezTo>
                  <a:cubicBezTo>
                    <a:pt x="115" y="488"/>
                    <a:pt x="115" y="488"/>
                    <a:pt x="115" y="488"/>
                  </a:cubicBezTo>
                  <a:cubicBezTo>
                    <a:pt x="113" y="482"/>
                    <a:pt x="116" y="475"/>
                    <a:pt x="122" y="471"/>
                  </a:cubicBezTo>
                  <a:cubicBezTo>
                    <a:pt x="123" y="470"/>
                    <a:pt x="124" y="469"/>
                    <a:pt x="125" y="469"/>
                  </a:cubicBezTo>
                  <a:cubicBezTo>
                    <a:pt x="211" y="518"/>
                    <a:pt x="211" y="518"/>
                    <a:pt x="211" y="518"/>
                  </a:cubicBezTo>
                  <a:cubicBezTo>
                    <a:pt x="306" y="354"/>
                    <a:pt x="484" y="243"/>
                    <a:pt x="687" y="243"/>
                  </a:cubicBezTo>
                  <a:cubicBezTo>
                    <a:pt x="891" y="243"/>
                    <a:pt x="1069" y="354"/>
                    <a:pt x="1164" y="518"/>
                  </a:cubicBezTo>
                  <a:close/>
                </a:path>
              </a:pathLst>
            </a:custGeom>
            <a:gradFill rotWithShape="1">
              <a:gsLst>
                <a:gs pos="0">
                  <a:srgbClr val="5D0202"/>
                </a:gs>
                <a:gs pos="50000">
                  <a:srgbClr val="A90404"/>
                </a:gs>
                <a:gs pos="100000">
                  <a:srgbClr val="5D0202"/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E42A3442-697E-487C-87BC-AC9D8EB5B66C}"/>
                </a:ext>
              </a:extLst>
            </p:cNvPr>
            <p:cNvSpPr>
              <a:spLocks/>
            </p:cNvSpPr>
            <p:nvPr/>
          </p:nvSpPr>
          <p:spPr bwMode="gray">
            <a:xfrm rot="7200000">
              <a:off x="2833" y="1327"/>
              <a:ext cx="808" cy="1225"/>
            </a:xfrm>
            <a:custGeom>
              <a:avLst/>
              <a:gdLst>
                <a:gd name="T0" fmla="*/ 550 w 550"/>
                <a:gd name="T1" fmla="*/ 132 h 836"/>
                <a:gd name="T2" fmla="*/ 547 w 550"/>
                <a:gd name="T3" fmla="*/ 130 h 836"/>
                <a:gd name="T4" fmla="*/ 529 w 550"/>
                <a:gd name="T5" fmla="*/ 133 h 836"/>
                <a:gd name="T6" fmla="*/ 529 w 550"/>
                <a:gd name="T7" fmla="*/ 133 h 836"/>
                <a:gd name="T8" fmla="*/ 509 w 550"/>
                <a:gd name="T9" fmla="*/ 141 h 836"/>
                <a:gd name="T10" fmla="*/ 480 w 550"/>
                <a:gd name="T11" fmla="*/ 111 h 836"/>
                <a:gd name="T12" fmla="*/ 509 w 550"/>
                <a:gd name="T13" fmla="*/ 80 h 836"/>
                <a:gd name="T14" fmla="*/ 529 w 550"/>
                <a:gd name="T15" fmla="*/ 88 h 836"/>
                <a:gd name="T16" fmla="*/ 547 w 550"/>
                <a:gd name="T17" fmla="*/ 91 h 836"/>
                <a:gd name="T18" fmla="*/ 550 w 550"/>
                <a:gd name="T19" fmla="*/ 89 h 836"/>
                <a:gd name="T20" fmla="*/ 550 w 550"/>
                <a:gd name="T21" fmla="*/ 82 h 836"/>
                <a:gd name="T22" fmla="*/ 550 w 550"/>
                <a:gd name="T23" fmla="*/ 0 h 836"/>
                <a:gd name="T24" fmla="*/ 0 w 550"/>
                <a:gd name="T25" fmla="*/ 550 h 836"/>
                <a:gd name="T26" fmla="*/ 74 w 550"/>
                <a:gd name="T27" fmla="*/ 825 h 836"/>
                <a:gd name="T28" fmla="*/ 153 w 550"/>
                <a:gd name="T29" fmla="*/ 780 h 836"/>
                <a:gd name="T30" fmla="*/ 158 w 550"/>
                <a:gd name="T31" fmla="*/ 796 h 836"/>
                <a:gd name="T32" fmla="*/ 161 w 550"/>
                <a:gd name="T33" fmla="*/ 817 h 836"/>
                <a:gd name="T34" fmla="*/ 202 w 550"/>
                <a:gd name="T35" fmla="*/ 827 h 836"/>
                <a:gd name="T36" fmla="*/ 214 w 550"/>
                <a:gd name="T37" fmla="*/ 786 h 836"/>
                <a:gd name="T38" fmla="*/ 198 w 550"/>
                <a:gd name="T39" fmla="*/ 773 h 836"/>
                <a:gd name="T40" fmla="*/ 198 w 550"/>
                <a:gd name="T41" fmla="*/ 773 h 836"/>
                <a:gd name="T42" fmla="*/ 186 w 550"/>
                <a:gd name="T43" fmla="*/ 761 h 836"/>
                <a:gd name="T44" fmla="*/ 266 w 550"/>
                <a:gd name="T45" fmla="*/ 714 h 836"/>
                <a:gd name="T46" fmla="*/ 222 w 550"/>
                <a:gd name="T47" fmla="*/ 550 h 836"/>
                <a:gd name="T48" fmla="*/ 550 w 550"/>
                <a:gd name="T49" fmla="*/ 222 h 836"/>
                <a:gd name="T50" fmla="*/ 550 w 550"/>
                <a:gd name="T51" fmla="*/ 143 h 836"/>
                <a:gd name="T52" fmla="*/ 550 w 550"/>
                <a:gd name="T53" fmla="*/ 132 h 8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50"/>
                <a:gd name="T82" fmla="*/ 0 h 836"/>
                <a:gd name="T83" fmla="*/ 550 w 550"/>
                <a:gd name="T84" fmla="*/ 836 h 8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50" h="836">
                  <a:moveTo>
                    <a:pt x="550" y="132"/>
                  </a:moveTo>
                  <a:cubicBezTo>
                    <a:pt x="549" y="131"/>
                    <a:pt x="548" y="131"/>
                    <a:pt x="547" y="130"/>
                  </a:cubicBezTo>
                  <a:cubicBezTo>
                    <a:pt x="540" y="127"/>
                    <a:pt x="533" y="129"/>
                    <a:pt x="529" y="133"/>
                  </a:cubicBezTo>
                  <a:cubicBezTo>
                    <a:pt x="529" y="133"/>
                    <a:pt x="529" y="133"/>
                    <a:pt x="529" y="133"/>
                  </a:cubicBezTo>
                  <a:cubicBezTo>
                    <a:pt x="523" y="138"/>
                    <a:pt x="517" y="141"/>
                    <a:pt x="509" y="141"/>
                  </a:cubicBezTo>
                  <a:cubicBezTo>
                    <a:pt x="493" y="141"/>
                    <a:pt x="480" y="127"/>
                    <a:pt x="480" y="111"/>
                  </a:cubicBezTo>
                  <a:cubicBezTo>
                    <a:pt x="480" y="94"/>
                    <a:pt x="493" y="80"/>
                    <a:pt x="509" y="80"/>
                  </a:cubicBezTo>
                  <a:cubicBezTo>
                    <a:pt x="517" y="80"/>
                    <a:pt x="524" y="83"/>
                    <a:pt x="529" y="88"/>
                  </a:cubicBezTo>
                  <a:cubicBezTo>
                    <a:pt x="533" y="93"/>
                    <a:pt x="540" y="94"/>
                    <a:pt x="547" y="91"/>
                  </a:cubicBezTo>
                  <a:cubicBezTo>
                    <a:pt x="548" y="91"/>
                    <a:pt x="549" y="90"/>
                    <a:pt x="550" y="89"/>
                  </a:cubicBezTo>
                  <a:cubicBezTo>
                    <a:pt x="550" y="82"/>
                    <a:pt x="550" y="82"/>
                    <a:pt x="550" y="82"/>
                  </a:cubicBezTo>
                  <a:cubicBezTo>
                    <a:pt x="550" y="0"/>
                    <a:pt x="550" y="0"/>
                    <a:pt x="550" y="0"/>
                  </a:cubicBezTo>
                  <a:cubicBezTo>
                    <a:pt x="246" y="0"/>
                    <a:pt x="0" y="246"/>
                    <a:pt x="0" y="550"/>
                  </a:cubicBezTo>
                  <a:cubicBezTo>
                    <a:pt x="0" y="651"/>
                    <a:pt x="27" y="745"/>
                    <a:pt x="74" y="825"/>
                  </a:cubicBezTo>
                  <a:cubicBezTo>
                    <a:pt x="153" y="780"/>
                    <a:pt x="153" y="780"/>
                    <a:pt x="153" y="780"/>
                  </a:cubicBezTo>
                  <a:cubicBezTo>
                    <a:pt x="158" y="784"/>
                    <a:pt x="160" y="791"/>
                    <a:pt x="158" y="796"/>
                  </a:cubicBezTo>
                  <a:cubicBezTo>
                    <a:pt x="157" y="803"/>
                    <a:pt x="158" y="810"/>
                    <a:pt x="161" y="817"/>
                  </a:cubicBezTo>
                  <a:cubicBezTo>
                    <a:pt x="170" y="831"/>
                    <a:pt x="188" y="836"/>
                    <a:pt x="202" y="827"/>
                  </a:cubicBezTo>
                  <a:cubicBezTo>
                    <a:pt x="217" y="819"/>
                    <a:pt x="222" y="801"/>
                    <a:pt x="214" y="786"/>
                  </a:cubicBezTo>
                  <a:cubicBezTo>
                    <a:pt x="210" y="780"/>
                    <a:pt x="204" y="776"/>
                    <a:pt x="198" y="773"/>
                  </a:cubicBezTo>
                  <a:cubicBezTo>
                    <a:pt x="198" y="773"/>
                    <a:pt x="198" y="773"/>
                    <a:pt x="198" y="773"/>
                  </a:cubicBezTo>
                  <a:cubicBezTo>
                    <a:pt x="192" y="772"/>
                    <a:pt x="187" y="767"/>
                    <a:pt x="186" y="761"/>
                  </a:cubicBezTo>
                  <a:cubicBezTo>
                    <a:pt x="266" y="714"/>
                    <a:pt x="266" y="714"/>
                    <a:pt x="266" y="714"/>
                  </a:cubicBezTo>
                  <a:cubicBezTo>
                    <a:pt x="238" y="666"/>
                    <a:pt x="222" y="610"/>
                    <a:pt x="222" y="550"/>
                  </a:cubicBezTo>
                  <a:cubicBezTo>
                    <a:pt x="222" y="369"/>
                    <a:pt x="369" y="222"/>
                    <a:pt x="550" y="222"/>
                  </a:cubicBezTo>
                  <a:cubicBezTo>
                    <a:pt x="550" y="143"/>
                    <a:pt x="550" y="143"/>
                    <a:pt x="550" y="143"/>
                  </a:cubicBezTo>
                  <a:lnTo>
                    <a:pt x="550" y="132"/>
                  </a:lnTo>
                  <a:close/>
                </a:path>
              </a:pathLst>
            </a:custGeom>
            <a:gradFill rotWithShape="1">
              <a:gsLst>
                <a:gs pos="0">
                  <a:srgbClr val="E2E2E2"/>
                </a:gs>
                <a:gs pos="100000">
                  <a:srgbClr val="C3C3C3"/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0FAA37D5-F66D-4E54-BB3E-22B8C3976C0B}"/>
                </a:ext>
              </a:extLst>
            </p:cNvPr>
            <p:cNvSpPr>
              <a:spLocks/>
            </p:cNvSpPr>
            <p:nvPr/>
          </p:nvSpPr>
          <p:spPr bwMode="gray">
            <a:xfrm rot="7200000">
              <a:off x="2409" y="1993"/>
              <a:ext cx="912" cy="1210"/>
            </a:xfrm>
            <a:custGeom>
              <a:avLst/>
              <a:gdLst>
                <a:gd name="T0" fmla="*/ 70 w 621"/>
                <a:gd name="T1" fmla="*/ 0 h 826"/>
                <a:gd name="T2" fmla="*/ 70 w 621"/>
                <a:gd name="T3" fmla="*/ 82 h 826"/>
                <a:gd name="T4" fmla="*/ 70 w 621"/>
                <a:gd name="T5" fmla="*/ 89 h 826"/>
                <a:gd name="T6" fmla="*/ 67 w 621"/>
                <a:gd name="T7" fmla="*/ 91 h 826"/>
                <a:gd name="T8" fmla="*/ 49 w 621"/>
                <a:gd name="T9" fmla="*/ 88 h 826"/>
                <a:gd name="T10" fmla="*/ 29 w 621"/>
                <a:gd name="T11" fmla="*/ 80 h 826"/>
                <a:gd name="T12" fmla="*/ 0 w 621"/>
                <a:gd name="T13" fmla="*/ 111 h 826"/>
                <a:gd name="T14" fmla="*/ 29 w 621"/>
                <a:gd name="T15" fmla="*/ 141 h 826"/>
                <a:gd name="T16" fmla="*/ 49 w 621"/>
                <a:gd name="T17" fmla="*/ 133 h 826"/>
                <a:gd name="T18" fmla="*/ 49 w 621"/>
                <a:gd name="T19" fmla="*/ 133 h 826"/>
                <a:gd name="T20" fmla="*/ 67 w 621"/>
                <a:gd name="T21" fmla="*/ 130 h 826"/>
                <a:gd name="T22" fmla="*/ 70 w 621"/>
                <a:gd name="T23" fmla="*/ 132 h 826"/>
                <a:gd name="T24" fmla="*/ 70 w 621"/>
                <a:gd name="T25" fmla="*/ 143 h 826"/>
                <a:gd name="T26" fmla="*/ 70 w 621"/>
                <a:gd name="T27" fmla="*/ 222 h 826"/>
                <a:gd name="T28" fmla="*/ 70 w 621"/>
                <a:gd name="T29" fmla="*/ 222 h 826"/>
                <a:gd name="T30" fmla="*/ 398 w 621"/>
                <a:gd name="T31" fmla="*/ 550 h 826"/>
                <a:gd name="T32" fmla="*/ 354 w 621"/>
                <a:gd name="T33" fmla="*/ 714 h 826"/>
                <a:gd name="T34" fmla="*/ 433 w 621"/>
                <a:gd name="T35" fmla="*/ 759 h 826"/>
                <a:gd name="T36" fmla="*/ 436 w 621"/>
                <a:gd name="T37" fmla="*/ 758 h 826"/>
                <a:gd name="T38" fmla="*/ 443 w 621"/>
                <a:gd name="T39" fmla="*/ 740 h 826"/>
                <a:gd name="T40" fmla="*/ 443 w 621"/>
                <a:gd name="T41" fmla="*/ 740 h 826"/>
                <a:gd name="T42" fmla="*/ 446 w 621"/>
                <a:gd name="T43" fmla="*/ 720 h 826"/>
                <a:gd name="T44" fmla="*/ 487 w 621"/>
                <a:gd name="T45" fmla="*/ 709 h 826"/>
                <a:gd name="T46" fmla="*/ 498 w 621"/>
                <a:gd name="T47" fmla="*/ 750 h 826"/>
                <a:gd name="T48" fmla="*/ 482 w 621"/>
                <a:gd name="T49" fmla="*/ 763 h 826"/>
                <a:gd name="T50" fmla="*/ 470 w 621"/>
                <a:gd name="T51" fmla="*/ 777 h 826"/>
                <a:gd name="T52" fmla="*/ 470 w 621"/>
                <a:gd name="T53" fmla="*/ 781 h 826"/>
                <a:gd name="T54" fmla="*/ 547 w 621"/>
                <a:gd name="T55" fmla="*/ 826 h 826"/>
                <a:gd name="T56" fmla="*/ 621 w 621"/>
                <a:gd name="T57" fmla="*/ 550 h 826"/>
                <a:gd name="T58" fmla="*/ 70 w 621"/>
                <a:gd name="T59" fmla="*/ 0 h 8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826"/>
                <a:gd name="T92" fmla="*/ 621 w 621"/>
                <a:gd name="T93" fmla="*/ 826 h 82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826">
                  <a:moveTo>
                    <a:pt x="70" y="0"/>
                  </a:moveTo>
                  <a:cubicBezTo>
                    <a:pt x="70" y="82"/>
                    <a:pt x="70" y="82"/>
                    <a:pt x="70" y="82"/>
                  </a:cubicBezTo>
                  <a:cubicBezTo>
                    <a:pt x="70" y="89"/>
                    <a:pt x="70" y="89"/>
                    <a:pt x="70" y="89"/>
                  </a:cubicBezTo>
                  <a:cubicBezTo>
                    <a:pt x="69" y="90"/>
                    <a:pt x="68" y="91"/>
                    <a:pt x="67" y="91"/>
                  </a:cubicBezTo>
                  <a:cubicBezTo>
                    <a:pt x="60" y="94"/>
                    <a:pt x="53" y="93"/>
                    <a:pt x="49" y="88"/>
                  </a:cubicBezTo>
                  <a:cubicBezTo>
                    <a:pt x="44" y="83"/>
                    <a:pt x="37" y="80"/>
                    <a:pt x="29" y="80"/>
                  </a:cubicBezTo>
                  <a:cubicBezTo>
                    <a:pt x="13" y="80"/>
                    <a:pt x="0" y="94"/>
                    <a:pt x="0" y="111"/>
                  </a:cubicBezTo>
                  <a:cubicBezTo>
                    <a:pt x="0" y="127"/>
                    <a:pt x="13" y="141"/>
                    <a:pt x="29" y="141"/>
                  </a:cubicBezTo>
                  <a:cubicBezTo>
                    <a:pt x="37" y="141"/>
                    <a:pt x="43" y="138"/>
                    <a:pt x="49" y="133"/>
                  </a:cubicBezTo>
                  <a:cubicBezTo>
                    <a:pt x="49" y="133"/>
                    <a:pt x="49" y="133"/>
                    <a:pt x="49" y="133"/>
                  </a:cubicBezTo>
                  <a:cubicBezTo>
                    <a:pt x="53" y="129"/>
                    <a:pt x="60" y="127"/>
                    <a:pt x="67" y="130"/>
                  </a:cubicBezTo>
                  <a:cubicBezTo>
                    <a:pt x="68" y="131"/>
                    <a:pt x="69" y="131"/>
                    <a:pt x="70" y="132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70" y="222"/>
                    <a:pt x="70" y="222"/>
                    <a:pt x="70" y="222"/>
                  </a:cubicBezTo>
                  <a:cubicBezTo>
                    <a:pt x="70" y="222"/>
                    <a:pt x="70" y="222"/>
                    <a:pt x="70" y="222"/>
                  </a:cubicBezTo>
                  <a:cubicBezTo>
                    <a:pt x="252" y="222"/>
                    <a:pt x="398" y="369"/>
                    <a:pt x="398" y="550"/>
                  </a:cubicBezTo>
                  <a:cubicBezTo>
                    <a:pt x="398" y="610"/>
                    <a:pt x="382" y="666"/>
                    <a:pt x="354" y="714"/>
                  </a:cubicBezTo>
                  <a:cubicBezTo>
                    <a:pt x="433" y="759"/>
                    <a:pt x="433" y="759"/>
                    <a:pt x="433" y="759"/>
                  </a:cubicBezTo>
                  <a:cubicBezTo>
                    <a:pt x="434" y="759"/>
                    <a:pt x="435" y="758"/>
                    <a:pt x="436" y="758"/>
                  </a:cubicBezTo>
                  <a:cubicBezTo>
                    <a:pt x="442" y="753"/>
                    <a:pt x="445" y="746"/>
                    <a:pt x="443" y="740"/>
                  </a:cubicBezTo>
                  <a:cubicBezTo>
                    <a:pt x="443" y="740"/>
                    <a:pt x="443" y="740"/>
                    <a:pt x="443" y="740"/>
                  </a:cubicBezTo>
                  <a:cubicBezTo>
                    <a:pt x="441" y="733"/>
                    <a:pt x="442" y="726"/>
                    <a:pt x="446" y="720"/>
                  </a:cubicBezTo>
                  <a:cubicBezTo>
                    <a:pt x="454" y="705"/>
                    <a:pt x="472" y="701"/>
                    <a:pt x="487" y="709"/>
                  </a:cubicBezTo>
                  <a:cubicBezTo>
                    <a:pt x="501" y="717"/>
                    <a:pt x="506" y="736"/>
                    <a:pt x="498" y="750"/>
                  </a:cubicBezTo>
                  <a:cubicBezTo>
                    <a:pt x="494" y="756"/>
                    <a:pt x="489" y="761"/>
                    <a:pt x="482" y="763"/>
                  </a:cubicBezTo>
                  <a:cubicBezTo>
                    <a:pt x="476" y="764"/>
                    <a:pt x="471" y="770"/>
                    <a:pt x="470" y="777"/>
                  </a:cubicBezTo>
                  <a:cubicBezTo>
                    <a:pt x="470" y="778"/>
                    <a:pt x="470" y="780"/>
                    <a:pt x="470" y="781"/>
                  </a:cubicBezTo>
                  <a:cubicBezTo>
                    <a:pt x="547" y="826"/>
                    <a:pt x="547" y="826"/>
                    <a:pt x="547" y="826"/>
                  </a:cubicBezTo>
                  <a:cubicBezTo>
                    <a:pt x="594" y="745"/>
                    <a:pt x="621" y="651"/>
                    <a:pt x="621" y="550"/>
                  </a:cubicBezTo>
                  <a:cubicBezTo>
                    <a:pt x="621" y="246"/>
                    <a:pt x="374" y="0"/>
                    <a:pt x="7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E2E2E2"/>
                </a:gs>
                <a:gs pos="100000">
                  <a:srgbClr val="C3C3C3"/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FF79AA6C-41A4-460E-BFE9-5FC32E892F9A}"/>
                </a:ext>
              </a:extLst>
            </p:cNvPr>
            <p:cNvSpPr>
              <a:spLocks/>
            </p:cNvSpPr>
            <p:nvPr/>
          </p:nvSpPr>
          <p:spPr bwMode="gray">
            <a:xfrm rot="7200000">
              <a:off x="1722" y="1642"/>
              <a:ext cx="1397" cy="587"/>
            </a:xfrm>
            <a:custGeom>
              <a:avLst/>
              <a:gdLst>
                <a:gd name="T0" fmla="*/ 876 w 953"/>
                <a:gd name="T1" fmla="*/ 80 h 400"/>
                <a:gd name="T2" fmla="*/ 876 w 953"/>
                <a:gd name="T3" fmla="*/ 76 h 400"/>
                <a:gd name="T4" fmla="*/ 888 w 953"/>
                <a:gd name="T5" fmla="*/ 62 h 400"/>
                <a:gd name="T6" fmla="*/ 904 w 953"/>
                <a:gd name="T7" fmla="*/ 49 h 400"/>
                <a:gd name="T8" fmla="*/ 893 w 953"/>
                <a:gd name="T9" fmla="*/ 8 h 400"/>
                <a:gd name="T10" fmla="*/ 852 w 953"/>
                <a:gd name="T11" fmla="*/ 19 h 400"/>
                <a:gd name="T12" fmla="*/ 849 w 953"/>
                <a:gd name="T13" fmla="*/ 39 h 400"/>
                <a:gd name="T14" fmla="*/ 849 w 953"/>
                <a:gd name="T15" fmla="*/ 39 h 400"/>
                <a:gd name="T16" fmla="*/ 842 w 953"/>
                <a:gd name="T17" fmla="*/ 57 h 400"/>
                <a:gd name="T18" fmla="*/ 839 w 953"/>
                <a:gd name="T19" fmla="*/ 58 h 400"/>
                <a:gd name="T20" fmla="*/ 760 w 953"/>
                <a:gd name="T21" fmla="*/ 13 h 400"/>
                <a:gd name="T22" fmla="*/ 476 w 953"/>
                <a:gd name="T23" fmla="*/ 177 h 400"/>
                <a:gd name="T24" fmla="*/ 192 w 953"/>
                <a:gd name="T25" fmla="*/ 13 h 400"/>
                <a:gd name="T26" fmla="*/ 112 w 953"/>
                <a:gd name="T27" fmla="*/ 60 h 400"/>
                <a:gd name="T28" fmla="*/ 124 w 953"/>
                <a:gd name="T29" fmla="*/ 72 h 400"/>
                <a:gd name="T30" fmla="*/ 124 w 953"/>
                <a:gd name="T31" fmla="*/ 72 h 400"/>
                <a:gd name="T32" fmla="*/ 140 w 953"/>
                <a:gd name="T33" fmla="*/ 85 h 400"/>
                <a:gd name="T34" fmla="*/ 128 w 953"/>
                <a:gd name="T35" fmla="*/ 126 h 400"/>
                <a:gd name="T36" fmla="*/ 87 w 953"/>
                <a:gd name="T37" fmla="*/ 116 h 400"/>
                <a:gd name="T38" fmla="*/ 84 w 953"/>
                <a:gd name="T39" fmla="*/ 95 h 400"/>
                <a:gd name="T40" fmla="*/ 79 w 953"/>
                <a:gd name="T41" fmla="*/ 79 h 400"/>
                <a:gd name="T42" fmla="*/ 0 w 953"/>
                <a:gd name="T43" fmla="*/ 124 h 400"/>
                <a:gd name="T44" fmla="*/ 476 w 953"/>
                <a:gd name="T45" fmla="*/ 400 h 400"/>
                <a:gd name="T46" fmla="*/ 953 w 953"/>
                <a:gd name="T47" fmla="*/ 125 h 400"/>
                <a:gd name="T48" fmla="*/ 876 w 953"/>
                <a:gd name="T49" fmla="*/ 80 h 4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53"/>
                <a:gd name="T76" fmla="*/ 0 h 400"/>
                <a:gd name="T77" fmla="*/ 953 w 953"/>
                <a:gd name="T78" fmla="*/ 400 h 4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53" h="400">
                  <a:moveTo>
                    <a:pt x="876" y="80"/>
                  </a:moveTo>
                  <a:cubicBezTo>
                    <a:pt x="876" y="79"/>
                    <a:pt x="876" y="77"/>
                    <a:pt x="876" y="76"/>
                  </a:cubicBezTo>
                  <a:cubicBezTo>
                    <a:pt x="877" y="69"/>
                    <a:pt x="882" y="63"/>
                    <a:pt x="888" y="62"/>
                  </a:cubicBezTo>
                  <a:cubicBezTo>
                    <a:pt x="895" y="60"/>
                    <a:pt x="900" y="55"/>
                    <a:pt x="904" y="49"/>
                  </a:cubicBezTo>
                  <a:cubicBezTo>
                    <a:pt x="912" y="35"/>
                    <a:pt x="907" y="16"/>
                    <a:pt x="893" y="8"/>
                  </a:cubicBezTo>
                  <a:cubicBezTo>
                    <a:pt x="878" y="0"/>
                    <a:pt x="860" y="4"/>
                    <a:pt x="852" y="19"/>
                  </a:cubicBezTo>
                  <a:cubicBezTo>
                    <a:pt x="848" y="25"/>
                    <a:pt x="847" y="32"/>
                    <a:pt x="849" y="39"/>
                  </a:cubicBezTo>
                  <a:cubicBezTo>
                    <a:pt x="849" y="39"/>
                    <a:pt x="849" y="39"/>
                    <a:pt x="849" y="39"/>
                  </a:cubicBezTo>
                  <a:cubicBezTo>
                    <a:pt x="851" y="45"/>
                    <a:pt x="848" y="52"/>
                    <a:pt x="842" y="57"/>
                  </a:cubicBezTo>
                  <a:cubicBezTo>
                    <a:pt x="841" y="57"/>
                    <a:pt x="840" y="58"/>
                    <a:pt x="839" y="58"/>
                  </a:cubicBezTo>
                  <a:cubicBezTo>
                    <a:pt x="760" y="13"/>
                    <a:pt x="760" y="13"/>
                    <a:pt x="760" y="13"/>
                  </a:cubicBezTo>
                  <a:cubicBezTo>
                    <a:pt x="704" y="111"/>
                    <a:pt x="598" y="177"/>
                    <a:pt x="476" y="177"/>
                  </a:cubicBezTo>
                  <a:cubicBezTo>
                    <a:pt x="355" y="177"/>
                    <a:pt x="249" y="111"/>
                    <a:pt x="192" y="13"/>
                  </a:cubicBezTo>
                  <a:cubicBezTo>
                    <a:pt x="112" y="60"/>
                    <a:pt x="112" y="60"/>
                    <a:pt x="112" y="60"/>
                  </a:cubicBezTo>
                  <a:cubicBezTo>
                    <a:pt x="113" y="66"/>
                    <a:pt x="118" y="71"/>
                    <a:pt x="124" y="72"/>
                  </a:cubicBezTo>
                  <a:cubicBezTo>
                    <a:pt x="124" y="72"/>
                    <a:pt x="124" y="72"/>
                    <a:pt x="124" y="72"/>
                  </a:cubicBezTo>
                  <a:cubicBezTo>
                    <a:pt x="130" y="75"/>
                    <a:pt x="136" y="79"/>
                    <a:pt x="140" y="85"/>
                  </a:cubicBezTo>
                  <a:cubicBezTo>
                    <a:pt x="148" y="100"/>
                    <a:pt x="143" y="118"/>
                    <a:pt x="128" y="126"/>
                  </a:cubicBezTo>
                  <a:cubicBezTo>
                    <a:pt x="114" y="135"/>
                    <a:pt x="96" y="130"/>
                    <a:pt x="87" y="116"/>
                  </a:cubicBezTo>
                  <a:cubicBezTo>
                    <a:pt x="84" y="109"/>
                    <a:pt x="83" y="102"/>
                    <a:pt x="84" y="95"/>
                  </a:cubicBezTo>
                  <a:cubicBezTo>
                    <a:pt x="86" y="90"/>
                    <a:pt x="84" y="83"/>
                    <a:pt x="79" y="79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95" y="289"/>
                    <a:pt x="273" y="400"/>
                    <a:pt x="476" y="400"/>
                  </a:cubicBezTo>
                  <a:cubicBezTo>
                    <a:pt x="680" y="400"/>
                    <a:pt x="858" y="289"/>
                    <a:pt x="953" y="125"/>
                  </a:cubicBezTo>
                  <a:lnTo>
                    <a:pt x="876" y="80"/>
                  </a:lnTo>
                  <a:close/>
                </a:path>
              </a:pathLst>
            </a:custGeom>
            <a:gradFill rotWithShape="1">
              <a:gsLst>
                <a:gs pos="0">
                  <a:srgbClr val="E2E2E2"/>
                </a:gs>
                <a:gs pos="100000">
                  <a:srgbClr val="C3C3C3"/>
                </a:gs>
              </a:gsLst>
              <a:lin ang="5400000" scaled="1"/>
            </a:gradFill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CCAD3ED2-FA40-45EF-8F56-E936255A0FF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38" y="1766"/>
              <a:ext cx="857" cy="854"/>
            </a:xfrm>
            <a:prstGeom prst="ellipse">
              <a:avLst/>
            </a:prstGeom>
            <a:gradFill rotWithShape="1">
              <a:gsLst>
                <a:gs pos="0">
                  <a:srgbClr val="E2E2E2"/>
                </a:gs>
                <a:gs pos="100000">
                  <a:srgbClr val="C3C3C3"/>
                </a:gs>
              </a:gsLst>
              <a:lin ang="5400000" scaled="1"/>
            </a:gradFill>
            <a:ln w="19050" algn="ctr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GB" sz="380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23D0E0B6-10C8-4514-AF9E-A83320B2D36A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39027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C88FD38-B139-44B1-8BB3-813A10E86C38}"/>
              </a:ext>
            </a:extLst>
          </p:cNvPr>
          <p:cNvGrpSpPr>
            <a:grpSpLocks/>
          </p:cNvGrpSpPr>
          <p:nvPr/>
        </p:nvGrpSpPr>
        <p:grpSpPr bwMode="auto">
          <a:xfrm>
            <a:off x="1437439" y="2132013"/>
            <a:ext cx="8531225" cy="3225800"/>
            <a:chOff x="188" y="1343"/>
            <a:chExt cx="5374" cy="2032"/>
          </a:xfrm>
        </p:grpSpPr>
        <p:sp>
          <p:nvSpPr>
            <p:cNvPr id="15" name="Text Box 6">
              <a:extLst>
                <a:ext uri="{FF2B5EF4-FFF2-40B4-BE49-F238E27FC236}">
                  <a16:creationId xmlns:a16="http://schemas.microsoft.com/office/drawing/2014/main" id="{6A712BC2-3D28-48BC-B071-F91AF0AA8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0" y="1424"/>
              <a:ext cx="109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r" defTabSz="801688">
                <a:spcBef>
                  <a:spcPct val="20000"/>
                </a:spcBef>
              </a:pPr>
              <a:r>
                <a:rPr lang="pl-PL" b="1" dirty="0">
                  <a:solidFill>
                    <a:srgbClr val="292929"/>
                  </a:solidFill>
                </a:rPr>
                <a:t>Trafność </a:t>
              </a:r>
            </a:p>
          </p:txBody>
        </p:sp>
        <p:sp>
          <p:nvSpPr>
            <p:cNvPr id="16" name="Text Box 8">
              <a:extLst>
                <a:ext uri="{FF2B5EF4-FFF2-40B4-BE49-F238E27FC236}">
                  <a16:creationId xmlns:a16="http://schemas.microsoft.com/office/drawing/2014/main" id="{F30C495C-2F08-46FD-8011-B9D8A17FA3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6" y="1650"/>
              <a:ext cx="149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defTabSz="801688">
                <a:spcBef>
                  <a:spcPct val="20000"/>
                </a:spcBef>
              </a:pPr>
              <a:r>
                <a:rPr lang="pl-PL" sz="1600" dirty="0">
                  <a:solidFill>
                    <a:schemeClr val="bg1"/>
                  </a:solidFill>
                </a:rPr>
                <a:t>Odpowiedni dobór słów </a:t>
              </a:r>
            </a:p>
          </p:txBody>
        </p:sp>
        <p:sp>
          <p:nvSpPr>
            <p:cNvPr id="17" name="Text Box 44">
              <a:extLst>
                <a:ext uri="{FF2B5EF4-FFF2-40B4-BE49-F238E27FC236}">
                  <a16:creationId xmlns:a16="http://schemas.microsoft.com/office/drawing/2014/main" id="{1D5E82D0-B762-4F72-BA51-983D2059B3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" y="1425"/>
              <a:ext cx="1057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pl-PL" b="1" dirty="0">
                  <a:solidFill>
                    <a:srgbClr val="292929"/>
                  </a:solidFill>
                </a:rPr>
                <a:t>CTR</a:t>
              </a:r>
              <a:endParaRPr lang="en-GB" b="1" dirty="0">
                <a:solidFill>
                  <a:srgbClr val="292929"/>
                </a:solidFill>
              </a:endParaRPr>
            </a:p>
          </p:txBody>
        </p:sp>
        <p:sp>
          <p:nvSpPr>
            <p:cNvPr id="18" name="Text Box 20">
              <a:extLst>
                <a:ext uri="{FF2B5EF4-FFF2-40B4-BE49-F238E27FC236}">
                  <a16:creationId xmlns:a16="http://schemas.microsoft.com/office/drawing/2014/main" id="{1A142C3A-08C8-45D4-B8C1-6AE479E8CE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982"/>
              <a:ext cx="1087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pl-PL" sz="2400" b="1" dirty="0" err="1">
                  <a:solidFill>
                    <a:schemeClr val="bg1"/>
                  </a:solidFill>
                </a:rPr>
                <a:t>Quality</a:t>
              </a:r>
              <a:br>
                <a:rPr lang="en-GB" sz="2400" b="1" dirty="0">
                  <a:solidFill>
                    <a:schemeClr val="bg1"/>
                  </a:solidFill>
                </a:rPr>
              </a:br>
              <a:r>
                <a:rPr lang="pl-PL" sz="1600" b="1" dirty="0" err="1">
                  <a:solidFill>
                    <a:schemeClr val="bg1"/>
                  </a:solidFill>
                </a:rPr>
                <a:t>Score</a:t>
              </a:r>
              <a:endParaRPr lang="en-GB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Line 40">
              <a:extLst>
                <a:ext uri="{FF2B5EF4-FFF2-40B4-BE49-F238E27FC236}">
                  <a16:creationId xmlns:a16="http://schemas.microsoft.com/office/drawing/2014/main" id="{8F17EDF8-C11D-4738-BEEA-FFBFDC8282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5" y="1343"/>
              <a:ext cx="1811" cy="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0" name="Line 41">
              <a:extLst>
                <a:ext uri="{FF2B5EF4-FFF2-40B4-BE49-F238E27FC236}">
                  <a16:creationId xmlns:a16="http://schemas.microsoft.com/office/drawing/2014/main" id="{66F60F80-8919-44F2-AF6D-3BF9AEF9E7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26" y="1343"/>
              <a:ext cx="1820" cy="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21" name="Text Box 45">
              <a:extLst>
                <a:ext uri="{FF2B5EF4-FFF2-40B4-BE49-F238E27FC236}">
                  <a16:creationId xmlns:a16="http://schemas.microsoft.com/office/drawing/2014/main" id="{A2C7D8BB-B9F8-45C6-8AD1-225CBF7661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" y="1650"/>
              <a:ext cx="1404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en-US" sz="1600" dirty="0">
                  <a:solidFill>
                    <a:schemeClr val="bg1"/>
                  </a:solidFill>
                </a:rPr>
                <a:t>Click Through </a:t>
              </a:r>
              <a:r>
                <a:rPr lang="en-US" sz="1600" dirty="0">
                  <a:solidFill>
                    <a:srgbClr val="333333"/>
                  </a:solidFill>
                </a:rPr>
                <a:t>Rate</a:t>
              </a:r>
              <a:endParaRPr lang="pl-PL" sz="1600" dirty="0">
                <a:solidFill>
                  <a:srgbClr val="333333"/>
                </a:solidFill>
              </a:endParaRPr>
            </a:p>
            <a:p>
              <a:pPr defTabSz="801688">
                <a:spcBef>
                  <a:spcPct val="20000"/>
                </a:spcBef>
              </a:pPr>
              <a:r>
                <a:rPr lang="pl-PL" sz="1600" dirty="0">
                  <a:solidFill>
                    <a:srgbClr val="333333"/>
                  </a:solidFill>
                </a:rPr>
                <a:t>Wskaźnik </a:t>
              </a:r>
              <a:r>
                <a:rPr lang="pl-PL" sz="1600" dirty="0" err="1">
                  <a:solidFill>
                    <a:srgbClr val="333333"/>
                  </a:solidFill>
                </a:rPr>
                <a:t>klikalności</a:t>
              </a:r>
              <a:r>
                <a:rPr lang="pl-PL" sz="1600" dirty="0">
                  <a:solidFill>
                    <a:srgbClr val="333333"/>
                  </a:solidFill>
                </a:rPr>
                <a:t> </a:t>
              </a:r>
              <a:endParaRPr lang="en-US" sz="1600" dirty="0"/>
            </a:p>
          </p:txBody>
        </p:sp>
        <p:sp>
          <p:nvSpPr>
            <p:cNvPr id="22" name="Text Box 6">
              <a:extLst>
                <a:ext uri="{FF2B5EF4-FFF2-40B4-BE49-F238E27FC236}">
                  <a16:creationId xmlns:a16="http://schemas.microsoft.com/office/drawing/2014/main" id="{C7FFF7D7-122A-489E-A2D1-08A873D11A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4" y="2994"/>
              <a:ext cx="136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ctr">
              <a:spAutoFit/>
            </a:bodyPr>
            <a:lstStyle/>
            <a:p>
              <a:pPr algn="r" defTabSz="801688">
                <a:spcBef>
                  <a:spcPct val="20000"/>
                </a:spcBef>
              </a:pPr>
              <a:r>
                <a:rPr lang="pl-PL" b="1" dirty="0">
                  <a:solidFill>
                    <a:srgbClr val="292929"/>
                  </a:solidFill>
                </a:rPr>
                <a:t>Strona  docelowa</a:t>
              </a:r>
              <a:endParaRPr lang="en-GB" b="1" dirty="0">
                <a:solidFill>
                  <a:srgbClr val="292929"/>
                </a:solidFill>
              </a:endParaRPr>
            </a:p>
          </p:txBody>
        </p:sp>
        <p:sp>
          <p:nvSpPr>
            <p:cNvPr id="23" name="Text Box 8">
              <a:extLst>
                <a:ext uri="{FF2B5EF4-FFF2-40B4-BE49-F238E27FC236}">
                  <a16:creationId xmlns:a16="http://schemas.microsoft.com/office/drawing/2014/main" id="{AE00AD52-E79F-4999-A5FF-C2055D41B0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17" y="3220"/>
              <a:ext cx="194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 defTabSz="801688">
                <a:spcBef>
                  <a:spcPct val="20000"/>
                </a:spcBef>
              </a:pPr>
              <a:r>
                <a:rPr lang="pl-PL" sz="1600" dirty="0">
                  <a:solidFill>
                    <a:schemeClr val="bg1"/>
                  </a:solidFill>
                </a:rPr>
                <a:t>Wysokiej jakości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  <p:sp>
          <p:nvSpPr>
            <p:cNvPr id="24" name="Line 41">
              <a:extLst>
                <a:ext uri="{FF2B5EF4-FFF2-40B4-BE49-F238E27FC236}">
                  <a16:creationId xmlns:a16="http://schemas.microsoft.com/office/drawing/2014/main" id="{B8F95E16-FDA1-448C-9FCD-C2C2530599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9" y="2924"/>
              <a:ext cx="1697" cy="0"/>
            </a:xfrm>
            <a:prstGeom prst="line">
              <a:avLst/>
            </a:prstGeom>
            <a:noFill/>
            <a:ln w="28575">
              <a:solidFill>
                <a:srgbClr val="4D4D4D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5" name="Rectangle 52">
            <a:extLst>
              <a:ext uri="{FF2B5EF4-FFF2-40B4-BE49-F238E27FC236}">
                <a16:creationId xmlns:a16="http://schemas.microsoft.com/office/drawing/2014/main" id="{32352DA3-19AD-41C2-98FB-F6E8C0193FDD}"/>
              </a:ext>
            </a:extLst>
          </p:cNvPr>
          <p:cNvSpPr txBox="1">
            <a:spLocks noChangeArrowheads="1"/>
          </p:cNvSpPr>
          <p:nvPr/>
        </p:nvSpPr>
        <p:spPr>
          <a:xfrm>
            <a:off x="1439027" y="411163"/>
            <a:ext cx="6638644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CCB8B46E-B99A-413E-B77A-F26EA4EC85E9}"/>
              </a:ext>
            </a:extLst>
          </p:cNvPr>
          <p:cNvSpPr txBox="1"/>
          <p:nvPr/>
        </p:nvSpPr>
        <p:spPr>
          <a:xfrm>
            <a:off x="5396805" y="6272219"/>
            <a:ext cx="4643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600" dirty="0">
                <a:solidFill>
                  <a:schemeClr val="accent2"/>
                </a:solidFill>
                <a:latin typeface="Arial Black" pitchFamily="34" charset="0"/>
              </a:rPr>
              <a:t>Google</a:t>
            </a:r>
            <a:r>
              <a:rPr lang="pl-PL" sz="1600" dirty="0">
                <a:latin typeface="Arial Black" pitchFamily="34" charset="0"/>
              </a:rPr>
              <a:t> </a:t>
            </a:r>
            <a:r>
              <a:rPr lang="pl-PL" sz="1600" dirty="0" err="1">
                <a:latin typeface="Arial Black" pitchFamily="34" charset="0"/>
              </a:rPr>
              <a:t>AdWords</a:t>
            </a:r>
            <a:endParaRPr lang="pl-PL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9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833 L -0.38229 -0.1722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19" y="-902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59259E-6 L -0.38438 2.59259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19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C23C2-3902-4066-983C-670C3618E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CTR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5EC09D-81AD-4136-9139-A52EC96BC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3ECD2335-7E57-4654-A281-F38B7D82A90A}"/>
              </a:ext>
            </a:extLst>
          </p:cNvPr>
          <p:cNvSpPr>
            <a:spLocks/>
          </p:cNvSpPr>
          <p:nvPr/>
        </p:nvSpPr>
        <p:spPr bwMode="auto">
          <a:xfrm>
            <a:off x="216134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0146EAD-EAD6-40E6-9B6C-163C678C6DD5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0606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pl-PL" b="1" noProof="1">
                <a:solidFill>
                  <a:schemeClr val="bg1"/>
                </a:solidFill>
              </a:rPr>
              <a:t>Click Through Rate</a:t>
            </a:r>
            <a:endParaRPr lang="de-DE" b="1" noProof="1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C11509-B61C-45D6-8AFC-55F93DBB701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06065" y="1916113"/>
            <a:ext cx="6143625" cy="3718205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dirty="0"/>
              <a:t>historia współczynnika </a:t>
            </a:r>
            <a:r>
              <a:rPr lang="pl-PL" dirty="0" err="1"/>
              <a:t>klikalności</a:t>
            </a:r>
            <a:r>
              <a:rPr lang="pl-PL" dirty="0"/>
              <a:t> (CTR) słowa kluczowego i powiązanej z nim reklamy w Google,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dirty="0"/>
              <a:t>historyczny CTR wyświetlanych adresów URL w grupie reklam oraz danej kampanii.</a:t>
            </a:r>
            <a:endParaRPr lang="pl-PL" sz="1400" i="1" dirty="0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35C630AD-D12B-4D21-9F18-5614A61A4DBA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4862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pl-PL" sz="2000" b="1" noProof="1"/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E944CAB1-7FCD-4E70-B8A5-839FA8D6F231}"/>
              </a:ext>
            </a:extLst>
          </p:cNvPr>
          <p:cNvGrpSpPr>
            <a:grpSpLocks/>
          </p:cNvGrpSpPr>
          <p:nvPr/>
        </p:nvGrpSpPr>
        <p:grpSpPr bwMode="auto">
          <a:xfrm>
            <a:off x="2072440" y="1555750"/>
            <a:ext cx="1482725" cy="1482725"/>
            <a:chOff x="1166" y="1342"/>
            <a:chExt cx="934" cy="934"/>
          </a:xfrm>
        </p:grpSpPr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06346D6A-6B97-4EBB-988E-AF48758980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03B1E07-2B88-4173-96D8-28C910BEB76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16" name="Freeform 11">
                  <a:extLst>
                    <a:ext uri="{FF2B5EF4-FFF2-40B4-BE49-F238E27FC236}">
                      <a16:creationId xmlns:a16="http://schemas.microsoft.com/office/drawing/2014/main" id="{67A01D00-215D-4BB2-8A78-135793431FB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7" name="Freeform 12">
                  <a:extLst>
                    <a:ext uri="{FF2B5EF4-FFF2-40B4-BE49-F238E27FC236}">
                      <a16:creationId xmlns:a16="http://schemas.microsoft.com/office/drawing/2014/main" id="{220D4955-5B62-4768-BA89-2669911A209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8" name="Freeform 13">
                  <a:extLst>
                    <a:ext uri="{FF2B5EF4-FFF2-40B4-BE49-F238E27FC236}">
                      <a16:creationId xmlns:a16="http://schemas.microsoft.com/office/drawing/2014/main" id="{37000D1B-0889-486F-9417-8377F1E41D5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</p:grpSp>
          <p:grpSp>
            <p:nvGrpSpPr>
              <p:cNvPr id="12" name="Group 14">
                <a:extLst>
                  <a:ext uri="{FF2B5EF4-FFF2-40B4-BE49-F238E27FC236}">
                    <a16:creationId xmlns:a16="http://schemas.microsoft.com/office/drawing/2014/main" id="{9EE3FA2B-884E-4610-A068-4B06D65B1A5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13" name="Freeform 15">
                  <a:extLst>
                    <a:ext uri="{FF2B5EF4-FFF2-40B4-BE49-F238E27FC236}">
                      <a16:creationId xmlns:a16="http://schemas.microsoft.com/office/drawing/2014/main" id="{AFC0431D-00EF-4935-BB5D-72AA54F1FFF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4" name="Freeform 16">
                  <a:extLst>
                    <a:ext uri="{FF2B5EF4-FFF2-40B4-BE49-F238E27FC236}">
                      <a16:creationId xmlns:a16="http://schemas.microsoft.com/office/drawing/2014/main" id="{A1769F31-3B7D-456D-91E9-D663064C409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5" name="Freeform 17">
                  <a:extLst>
                    <a:ext uri="{FF2B5EF4-FFF2-40B4-BE49-F238E27FC236}">
                      <a16:creationId xmlns:a16="http://schemas.microsoft.com/office/drawing/2014/main" id="{398B1B5C-7857-4935-9477-FBF446697D0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</p:grpSp>
        </p:grpSp>
        <p:sp>
          <p:nvSpPr>
            <p:cNvPr id="10" name="Oval 18">
              <a:extLst>
                <a:ext uri="{FF2B5EF4-FFF2-40B4-BE49-F238E27FC236}">
                  <a16:creationId xmlns:a16="http://schemas.microsoft.com/office/drawing/2014/main" id="{F3E1CB51-A4E9-40A4-9E01-D85E9EAD8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 sz="3800" noProof="1"/>
            </a:p>
          </p:txBody>
        </p:sp>
      </p:grpSp>
      <p:sp useBgFill="1">
        <p:nvSpPr>
          <p:cNvPr id="20" name="Prostokąt 19">
            <a:extLst>
              <a:ext uri="{FF2B5EF4-FFF2-40B4-BE49-F238E27FC236}">
                <a16:creationId xmlns:a16="http://schemas.microsoft.com/office/drawing/2014/main" id="{0916E232-4067-44B8-A0DF-F1463EE29505}"/>
              </a:ext>
            </a:extLst>
          </p:cNvPr>
          <p:cNvSpPr/>
          <p:nvPr/>
        </p:nvSpPr>
        <p:spPr>
          <a:xfrm>
            <a:off x="8173443" y="6201935"/>
            <a:ext cx="3477296" cy="10431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66B4B000-4BA3-42A0-9F59-0A513CAF6810}"/>
              </a:ext>
            </a:extLst>
          </p:cNvPr>
          <p:cNvSpPr txBox="1"/>
          <p:nvPr/>
        </p:nvSpPr>
        <p:spPr>
          <a:xfrm>
            <a:off x="6006406" y="6272219"/>
            <a:ext cx="4643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600" dirty="0">
                <a:solidFill>
                  <a:schemeClr val="accent2"/>
                </a:solidFill>
                <a:latin typeface="Arial Black" pitchFamily="34" charset="0"/>
              </a:rPr>
              <a:t>Google</a:t>
            </a:r>
            <a:r>
              <a:rPr lang="pl-PL" sz="1600" dirty="0">
                <a:latin typeface="Arial Black" pitchFamily="34" charset="0"/>
              </a:rPr>
              <a:t> </a:t>
            </a:r>
            <a:r>
              <a:rPr lang="pl-PL" sz="1600" dirty="0" err="1">
                <a:latin typeface="Arial Black" pitchFamily="34" charset="0"/>
              </a:rPr>
              <a:t>AdWords</a:t>
            </a:r>
            <a:endParaRPr lang="pl-PL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37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DA866E-4D75-4AC8-B48C-33DF29B0F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A82DE9-F444-454F-B868-17AEB7A39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EAAFB11D-62D7-4749-88CE-4F595905CC87}"/>
              </a:ext>
            </a:extLst>
          </p:cNvPr>
          <p:cNvSpPr>
            <a:spLocks/>
          </p:cNvSpPr>
          <p:nvPr/>
        </p:nvSpPr>
        <p:spPr bwMode="auto">
          <a:xfrm>
            <a:off x="216134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D64EB24-7592-43A5-94FF-8DBF6E13F714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0606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pl-PL" b="1" noProof="1">
                <a:solidFill>
                  <a:schemeClr val="bg1"/>
                </a:solidFill>
              </a:rPr>
              <a:t>Odpowiedni dobór różnych elementów</a:t>
            </a:r>
            <a:endParaRPr lang="de-DE" b="1" noProof="1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DD3486-71F6-4EF8-A929-A9EF119344E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0606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dirty="0"/>
              <a:t>trafność słowa kluczowego w stosunku do reklam </a:t>
            </a:r>
            <a:br>
              <a:rPr lang="pl-PL" dirty="0"/>
            </a:br>
            <a:r>
              <a:rPr lang="pl-PL" dirty="0"/>
              <a:t>w danej grupie reklam,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dirty="0"/>
              <a:t>trafność słowa kluczowego i dopasowanej do niego reklamy w stosunku do wyszukiwanego hasła,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/>
              <a:t>skuteczność konta w regionie geograficznym, w którym reklama ma być wyświetlana,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/>
              <a:t>inne czynniki wpływające na trafność.</a:t>
            </a:r>
            <a:endParaRPr lang="pl-PL" sz="1600" dirty="0">
              <a:latin typeface="Arial" pitchFamily="34" charset="0"/>
              <a:cs typeface="Arial" pitchFamily="34" charset="0"/>
            </a:endParaRP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B5D41CBD-7DCF-4003-8194-0DF95DAAE9E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04862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pl-PL" sz="2000" b="1" noProof="1"/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B1B4B708-5072-4FBD-A1FC-F08AC5B3D2F7}"/>
              </a:ext>
            </a:extLst>
          </p:cNvPr>
          <p:cNvGrpSpPr>
            <a:grpSpLocks/>
          </p:cNvGrpSpPr>
          <p:nvPr/>
        </p:nvGrpSpPr>
        <p:grpSpPr bwMode="auto">
          <a:xfrm>
            <a:off x="2072440" y="1555750"/>
            <a:ext cx="1482725" cy="1482725"/>
            <a:chOff x="1166" y="1342"/>
            <a:chExt cx="934" cy="934"/>
          </a:xfrm>
        </p:grpSpPr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E4B2F0E7-77C2-4141-9C86-ED74755628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83C232A0-D4E5-4642-85F1-F0D1FA1084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16" name="Freeform 11">
                  <a:extLst>
                    <a:ext uri="{FF2B5EF4-FFF2-40B4-BE49-F238E27FC236}">
                      <a16:creationId xmlns:a16="http://schemas.microsoft.com/office/drawing/2014/main" id="{B3BD9345-B3C2-413E-BF00-C1450C4BE5D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7" name="Freeform 12">
                  <a:extLst>
                    <a:ext uri="{FF2B5EF4-FFF2-40B4-BE49-F238E27FC236}">
                      <a16:creationId xmlns:a16="http://schemas.microsoft.com/office/drawing/2014/main" id="{1AD41F70-5FA1-4721-A534-697FD622CD6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8" name="Freeform 13">
                  <a:extLst>
                    <a:ext uri="{FF2B5EF4-FFF2-40B4-BE49-F238E27FC236}">
                      <a16:creationId xmlns:a16="http://schemas.microsoft.com/office/drawing/2014/main" id="{836167BE-55E4-4343-A72F-2571BC013E9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</p:grpSp>
          <p:grpSp>
            <p:nvGrpSpPr>
              <p:cNvPr id="12" name="Group 14">
                <a:extLst>
                  <a:ext uri="{FF2B5EF4-FFF2-40B4-BE49-F238E27FC236}">
                    <a16:creationId xmlns:a16="http://schemas.microsoft.com/office/drawing/2014/main" id="{37FEA1C0-1FB2-47B2-8D93-A718451662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13" name="Freeform 15">
                  <a:extLst>
                    <a:ext uri="{FF2B5EF4-FFF2-40B4-BE49-F238E27FC236}">
                      <a16:creationId xmlns:a16="http://schemas.microsoft.com/office/drawing/2014/main" id="{912998A6-354B-4027-A7EC-BC62452D2DD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4" name="Freeform 16">
                  <a:extLst>
                    <a:ext uri="{FF2B5EF4-FFF2-40B4-BE49-F238E27FC236}">
                      <a16:creationId xmlns:a16="http://schemas.microsoft.com/office/drawing/2014/main" id="{44E98E61-0D02-44B8-92EF-D19EB29FAD8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5" name="Freeform 17">
                  <a:extLst>
                    <a:ext uri="{FF2B5EF4-FFF2-40B4-BE49-F238E27FC236}">
                      <a16:creationId xmlns:a16="http://schemas.microsoft.com/office/drawing/2014/main" id="{FE04C4EE-5C6D-4CC7-960D-25DFFA7FEAD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</p:grpSp>
        </p:grpSp>
        <p:sp>
          <p:nvSpPr>
            <p:cNvPr id="10" name="Oval 18">
              <a:extLst>
                <a:ext uri="{FF2B5EF4-FFF2-40B4-BE49-F238E27FC236}">
                  <a16:creationId xmlns:a16="http://schemas.microsoft.com/office/drawing/2014/main" id="{0D2989AB-9D5A-4E9A-BF7E-EDB1133CC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 sz="3800" noProof="1"/>
            </a:p>
          </p:txBody>
        </p:sp>
      </p:grpSp>
      <p:sp>
        <p:nvSpPr>
          <p:cNvPr id="20" name="Rectangle 28">
            <a:extLst>
              <a:ext uri="{FF2B5EF4-FFF2-40B4-BE49-F238E27FC236}">
                <a16:creationId xmlns:a16="http://schemas.microsoft.com/office/drawing/2014/main" id="{2CE564CB-7E2D-4172-9ACF-6511B9DF0A0C}"/>
              </a:ext>
            </a:extLst>
          </p:cNvPr>
          <p:cNvSpPr txBox="1">
            <a:spLocks noChangeArrowheads="1"/>
          </p:cNvSpPr>
          <p:nvPr/>
        </p:nvSpPr>
        <p:spPr>
          <a:xfrm>
            <a:off x="1748590" y="411163"/>
            <a:ext cx="6732588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Trafność</a:t>
            </a:r>
            <a:endParaRPr lang="en-GB" dirty="0"/>
          </a:p>
        </p:txBody>
      </p:sp>
      <p:sp useBgFill="1">
        <p:nvSpPr>
          <p:cNvPr id="21" name="Prostokąt 20">
            <a:extLst>
              <a:ext uri="{FF2B5EF4-FFF2-40B4-BE49-F238E27FC236}">
                <a16:creationId xmlns:a16="http://schemas.microsoft.com/office/drawing/2014/main" id="{BD6D61A4-C27D-4ABA-ACD7-2AF0028AC353}"/>
              </a:ext>
            </a:extLst>
          </p:cNvPr>
          <p:cNvSpPr/>
          <p:nvPr/>
        </p:nvSpPr>
        <p:spPr>
          <a:xfrm>
            <a:off x="8213784" y="6181859"/>
            <a:ext cx="3477296" cy="10431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6D15D622-89AE-416E-BA1C-AAE534119AE2}"/>
              </a:ext>
            </a:extLst>
          </p:cNvPr>
          <p:cNvSpPr txBox="1"/>
          <p:nvPr/>
        </p:nvSpPr>
        <p:spPr>
          <a:xfrm>
            <a:off x="6006406" y="6272219"/>
            <a:ext cx="4643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600" dirty="0">
                <a:solidFill>
                  <a:schemeClr val="accent2"/>
                </a:solidFill>
                <a:latin typeface="Arial Black" pitchFamily="34" charset="0"/>
              </a:rPr>
              <a:t>Google</a:t>
            </a:r>
            <a:r>
              <a:rPr lang="pl-PL" sz="1600" dirty="0">
                <a:latin typeface="Arial Black" pitchFamily="34" charset="0"/>
              </a:rPr>
              <a:t> </a:t>
            </a:r>
            <a:r>
              <a:rPr lang="pl-PL" sz="1600" dirty="0" err="1">
                <a:latin typeface="Arial Black" pitchFamily="34" charset="0"/>
              </a:rPr>
              <a:t>AdWords</a:t>
            </a:r>
            <a:endParaRPr lang="pl-PL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47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73E6B5-B977-47EB-8C8D-EAC3857E2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9908A7-8CE9-47A7-8443-15AC1536A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AA596488-D65F-4E0F-8AB5-718E88FC6AC0}"/>
              </a:ext>
            </a:extLst>
          </p:cNvPr>
          <p:cNvSpPr>
            <a:spLocks/>
          </p:cNvSpPr>
          <p:nvPr/>
        </p:nvSpPr>
        <p:spPr bwMode="auto">
          <a:xfrm>
            <a:off x="2033003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2025D5A-C5FA-4C52-ABF2-779D1B8085E7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77728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pl-PL" b="1" noProof="1">
                <a:solidFill>
                  <a:schemeClr val="bg1"/>
                </a:solidFill>
              </a:rPr>
              <a:t>Wysoka jakość</a:t>
            </a:r>
            <a:endParaRPr lang="de-DE" b="1" noProof="1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B2B639-BF87-42E8-96BB-D09244FE256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76834" y="1915934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trafność –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zgodność zawartości strony ze słowami kluczowymi</a:t>
            </a:r>
            <a:r>
              <a:rPr lang="pl-PL" dirty="0">
                <a:latin typeface="Arial" pitchFamily="34" charset="0"/>
                <a:cs typeface="Arial" pitchFamily="34" charset="0"/>
              </a:rPr>
              <a:t>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oryginalność –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niepowtarzalna treść</a:t>
            </a:r>
            <a:r>
              <a:rPr lang="pl-PL" dirty="0">
                <a:latin typeface="Arial" pitchFamily="34" charset="0"/>
                <a:cs typeface="Arial" pitchFamily="34" charset="0"/>
              </a:rPr>
              <a:t>, której nie można znaleźć na innej stronie,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przejrzystość – jasne oddanie charakteru i działalności firmy,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>
                <a:latin typeface="Arial" pitchFamily="34" charset="0"/>
                <a:cs typeface="Arial" pitchFamily="34" charset="0"/>
              </a:rPr>
              <a:t>łatwość nawigacji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l-PL" dirty="0">
              <a:latin typeface="Arial" pitchFamily="34" charset="0"/>
              <a:cs typeface="Arial" pitchFamily="34" charset="0"/>
            </a:endParaRP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r>
              <a:rPr lang="pl-PL" b="1" dirty="0">
                <a:latin typeface="Arial" pitchFamily="34" charset="0"/>
                <a:cs typeface="Arial" pitchFamily="34" charset="0"/>
              </a:rPr>
              <a:t>Co tak naprawdę się liczy wiedzą tylko autorzy algorytmów Google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l-PL" dirty="0">
              <a:latin typeface="Arial" pitchFamily="34" charset="0"/>
              <a:cs typeface="Arial" pitchFamily="34" charset="0"/>
            </a:endParaRP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l-P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4B192853-4207-4439-8564-3505F999EB2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20291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pl-PL" sz="2000" b="1" noProof="1"/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AC29444A-FC6B-4604-B0BD-DF0485C367F4}"/>
              </a:ext>
            </a:extLst>
          </p:cNvPr>
          <p:cNvGrpSpPr>
            <a:grpSpLocks/>
          </p:cNvGrpSpPr>
          <p:nvPr/>
        </p:nvGrpSpPr>
        <p:grpSpPr bwMode="auto">
          <a:xfrm>
            <a:off x="1944103" y="1555750"/>
            <a:ext cx="1482725" cy="1482725"/>
            <a:chOff x="1166" y="1342"/>
            <a:chExt cx="934" cy="934"/>
          </a:xfrm>
        </p:grpSpPr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037F9BCD-C586-482B-AA4E-2D69C921BE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DB8616D0-18B5-4991-BE66-AE2596B56C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16" name="Freeform 11">
                  <a:extLst>
                    <a:ext uri="{FF2B5EF4-FFF2-40B4-BE49-F238E27FC236}">
                      <a16:creationId xmlns:a16="http://schemas.microsoft.com/office/drawing/2014/main" id="{6513EFA1-9854-428F-9E80-8EE734B12DB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7" name="Freeform 12">
                  <a:extLst>
                    <a:ext uri="{FF2B5EF4-FFF2-40B4-BE49-F238E27FC236}">
                      <a16:creationId xmlns:a16="http://schemas.microsoft.com/office/drawing/2014/main" id="{573F9FA3-F197-4177-9E3D-6DAB0476408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8" name="Freeform 13">
                  <a:extLst>
                    <a:ext uri="{FF2B5EF4-FFF2-40B4-BE49-F238E27FC236}">
                      <a16:creationId xmlns:a16="http://schemas.microsoft.com/office/drawing/2014/main" id="{53EC7C31-D166-4147-9B5F-4FEBC8CDC7B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</p:grpSp>
          <p:grpSp>
            <p:nvGrpSpPr>
              <p:cNvPr id="12" name="Group 14">
                <a:extLst>
                  <a:ext uri="{FF2B5EF4-FFF2-40B4-BE49-F238E27FC236}">
                    <a16:creationId xmlns:a16="http://schemas.microsoft.com/office/drawing/2014/main" id="{59533FA9-DB51-4384-9E79-5EC5B004DC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13" name="Freeform 15">
                  <a:extLst>
                    <a:ext uri="{FF2B5EF4-FFF2-40B4-BE49-F238E27FC236}">
                      <a16:creationId xmlns:a16="http://schemas.microsoft.com/office/drawing/2014/main" id="{3C5C22ED-1A25-4C3F-BD81-06181363C96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4" name="Freeform 16">
                  <a:extLst>
                    <a:ext uri="{FF2B5EF4-FFF2-40B4-BE49-F238E27FC236}">
                      <a16:creationId xmlns:a16="http://schemas.microsoft.com/office/drawing/2014/main" id="{D7DA6F42-1193-409B-B41D-DCEAF310EA1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  <p:sp>
              <p:nvSpPr>
                <p:cNvPr id="15" name="Freeform 17">
                  <a:extLst>
                    <a:ext uri="{FF2B5EF4-FFF2-40B4-BE49-F238E27FC236}">
                      <a16:creationId xmlns:a16="http://schemas.microsoft.com/office/drawing/2014/main" id="{489E4AD2-4219-4357-AB83-7E14776DBD6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l-PL"/>
                </a:p>
              </p:txBody>
            </p:sp>
          </p:grpSp>
        </p:grpSp>
        <p:sp>
          <p:nvSpPr>
            <p:cNvPr id="10" name="Oval 18">
              <a:extLst>
                <a:ext uri="{FF2B5EF4-FFF2-40B4-BE49-F238E27FC236}">
                  <a16:creationId xmlns:a16="http://schemas.microsoft.com/office/drawing/2014/main" id="{E7DE520C-34CF-4625-8088-2C7A37E33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l-PL" sz="3800" noProof="1"/>
            </a:p>
          </p:txBody>
        </p:sp>
      </p:grpSp>
      <p:sp>
        <p:nvSpPr>
          <p:cNvPr id="20" name="Rectangle 27">
            <a:extLst>
              <a:ext uri="{FF2B5EF4-FFF2-40B4-BE49-F238E27FC236}">
                <a16:creationId xmlns:a16="http://schemas.microsoft.com/office/drawing/2014/main" id="{00BA6B0E-075D-47B2-A989-338B8AABFEF2}"/>
              </a:ext>
            </a:extLst>
          </p:cNvPr>
          <p:cNvSpPr txBox="1">
            <a:spLocks noChangeArrowheads="1"/>
          </p:cNvSpPr>
          <p:nvPr/>
        </p:nvSpPr>
        <p:spPr>
          <a:xfrm>
            <a:off x="1620253" y="411163"/>
            <a:ext cx="6948488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Strona docelowa</a:t>
            </a:r>
            <a:endParaRPr lang="en-GB" dirty="0"/>
          </a:p>
        </p:txBody>
      </p:sp>
      <p:sp useBgFill="1">
        <p:nvSpPr>
          <p:cNvPr id="21" name="Prostokąt 20">
            <a:extLst>
              <a:ext uri="{FF2B5EF4-FFF2-40B4-BE49-F238E27FC236}">
                <a16:creationId xmlns:a16="http://schemas.microsoft.com/office/drawing/2014/main" id="{C4332D9B-5366-4EF3-95D5-4B0F3B41D98D}"/>
              </a:ext>
            </a:extLst>
          </p:cNvPr>
          <p:cNvSpPr/>
          <p:nvPr/>
        </p:nvSpPr>
        <p:spPr>
          <a:xfrm>
            <a:off x="8085447" y="6181859"/>
            <a:ext cx="3477296" cy="10431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F78E376D-4665-4D2D-8DC7-0F44607BCEC8}"/>
              </a:ext>
            </a:extLst>
          </p:cNvPr>
          <p:cNvSpPr txBox="1"/>
          <p:nvPr/>
        </p:nvSpPr>
        <p:spPr>
          <a:xfrm>
            <a:off x="5878069" y="6272219"/>
            <a:ext cx="4643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600" dirty="0">
                <a:solidFill>
                  <a:schemeClr val="accent2"/>
                </a:solidFill>
                <a:latin typeface="Arial Black" pitchFamily="34" charset="0"/>
              </a:rPr>
              <a:t>Google</a:t>
            </a:r>
            <a:r>
              <a:rPr lang="pl-PL" sz="1600" dirty="0">
                <a:latin typeface="Arial Black" pitchFamily="34" charset="0"/>
              </a:rPr>
              <a:t> </a:t>
            </a:r>
            <a:r>
              <a:rPr lang="pl-PL" sz="1600" dirty="0" err="1">
                <a:latin typeface="Arial Black" pitchFamily="34" charset="0"/>
              </a:rPr>
              <a:t>AdWords</a:t>
            </a:r>
            <a:endParaRPr lang="pl-PL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16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801E74-0C85-4E7A-9897-BD81CDF7A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/>
              <a:t>Wpływ wyniku jakości na pozycję reklamy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C10B40-8401-4379-ACA4-FDD5509B1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rostokąt zaokrąglony 44">
            <a:extLst>
              <a:ext uri="{FF2B5EF4-FFF2-40B4-BE49-F238E27FC236}">
                <a16:creationId xmlns:a16="http://schemas.microsoft.com/office/drawing/2014/main" id="{6307BE8D-0458-42B1-A883-06089A05BB37}"/>
              </a:ext>
            </a:extLst>
          </p:cNvPr>
          <p:cNvSpPr/>
          <p:nvPr/>
        </p:nvSpPr>
        <p:spPr>
          <a:xfrm>
            <a:off x="1873961" y="4653415"/>
            <a:ext cx="8486381" cy="5010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3">
            <a:extLst>
              <a:ext uri="{FF2B5EF4-FFF2-40B4-BE49-F238E27FC236}">
                <a16:creationId xmlns:a16="http://schemas.microsoft.com/office/drawing/2014/main" id="{F3079EC9-A770-40CB-BF66-5C370FC417F9}"/>
              </a:ext>
            </a:extLst>
          </p:cNvPr>
          <p:cNvSpPr/>
          <p:nvPr/>
        </p:nvSpPr>
        <p:spPr>
          <a:xfrm>
            <a:off x="1871873" y="3962397"/>
            <a:ext cx="8500995" cy="5010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42">
            <a:extLst>
              <a:ext uri="{FF2B5EF4-FFF2-40B4-BE49-F238E27FC236}">
                <a16:creationId xmlns:a16="http://schemas.microsoft.com/office/drawing/2014/main" id="{E82D2A66-9A7E-4514-BD92-713EA6F9F899}"/>
              </a:ext>
            </a:extLst>
          </p:cNvPr>
          <p:cNvSpPr/>
          <p:nvPr/>
        </p:nvSpPr>
        <p:spPr>
          <a:xfrm>
            <a:off x="1869785" y="3233801"/>
            <a:ext cx="8490558" cy="5010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aokrąglony 41">
            <a:extLst>
              <a:ext uri="{FF2B5EF4-FFF2-40B4-BE49-F238E27FC236}">
                <a16:creationId xmlns:a16="http://schemas.microsoft.com/office/drawing/2014/main" id="{689237C8-775F-41DF-B3FF-3FEC1748424F}"/>
              </a:ext>
            </a:extLst>
          </p:cNvPr>
          <p:cNvSpPr/>
          <p:nvPr/>
        </p:nvSpPr>
        <p:spPr>
          <a:xfrm>
            <a:off x="1855171" y="2492679"/>
            <a:ext cx="8517698" cy="5010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B0829B5-89C1-4C01-B2F5-7AFE67C1B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4968" y="2481849"/>
            <a:ext cx="3276600" cy="0"/>
          </a:xfrm>
          <a:prstGeom prst="line">
            <a:avLst/>
          </a:prstGeom>
          <a:noFill/>
          <a:ln w="19050">
            <a:noFill/>
            <a:prstDash val="sysDot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044141FD-5B77-473A-A5B8-20CF5F37F02A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91954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/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DFDE374F-4325-40AD-A21D-D9DED480C604}"/>
              </a:ext>
            </a:extLst>
          </p:cNvPr>
          <p:cNvSpPr txBox="1">
            <a:spLocks noChangeArrowheads="1"/>
          </p:cNvSpPr>
          <p:nvPr/>
        </p:nvSpPr>
        <p:spPr>
          <a:xfrm>
            <a:off x="1491916" y="411163"/>
            <a:ext cx="8115300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2800" dirty="0"/>
          </a:p>
        </p:txBody>
      </p:sp>
      <p:grpSp>
        <p:nvGrpSpPr>
          <p:cNvPr id="12" name="Grupa 11">
            <a:extLst>
              <a:ext uri="{FF2B5EF4-FFF2-40B4-BE49-F238E27FC236}">
                <a16:creationId xmlns:a16="http://schemas.microsoft.com/office/drawing/2014/main" id="{8FD1C9E3-3C52-4E0B-8E84-10DDB8AE1833}"/>
              </a:ext>
            </a:extLst>
          </p:cNvPr>
          <p:cNvGrpSpPr/>
          <p:nvPr/>
        </p:nvGrpSpPr>
        <p:grpSpPr>
          <a:xfrm>
            <a:off x="1960270" y="1870637"/>
            <a:ext cx="2372097" cy="3262949"/>
            <a:chOff x="3418169" y="1870637"/>
            <a:chExt cx="2372097" cy="3262949"/>
          </a:xfrm>
        </p:grpSpPr>
        <p:sp>
          <p:nvSpPr>
            <p:cNvPr id="13" name="pole tekstowe 12">
              <a:extLst>
                <a:ext uri="{FF2B5EF4-FFF2-40B4-BE49-F238E27FC236}">
                  <a16:creationId xmlns:a16="http://schemas.microsoft.com/office/drawing/2014/main" id="{9135DEDE-2DDB-402C-85B1-A79FF52AA61E}"/>
                </a:ext>
              </a:extLst>
            </p:cNvPr>
            <p:cNvSpPr txBox="1"/>
            <p:nvPr/>
          </p:nvSpPr>
          <p:spPr>
            <a:xfrm>
              <a:off x="3804866" y="2566746"/>
              <a:ext cx="9800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>
                  <a:solidFill>
                    <a:schemeClr val="bg2">
                      <a:lumMod val="75000"/>
                    </a:schemeClr>
                  </a:solidFill>
                </a:rPr>
                <a:t>4.00 zł</a:t>
              </a:r>
              <a:endParaRPr lang="pl-PL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4" name="pole tekstowe 13">
              <a:extLst>
                <a:ext uri="{FF2B5EF4-FFF2-40B4-BE49-F238E27FC236}">
                  <a16:creationId xmlns:a16="http://schemas.microsoft.com/office/drawing/2014/main" id="{45C22A0A-B5C3-4FB4-8164-A4EB4C67017E}"/>
                </a:ext>
              </a:extLst>
            </p:cNvPr>
            <p:cNvSpPr txBox="1"/>
            <p:nvPr/>
          </p:nvSpPr>
          <p:spPr>
            <a:xfrm>
              <a:off x="3798239" y="3315494"/>
              <a:ext cx="9867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>
                  <a:solidFill>
                    <a:schemeClr val="accent2">
                      <a:lumMod val="75000"/>
                    </a:schemeClr>
                  </a:solidFill>
                </a:rPr>
                <a:t>3.00 zł</a:t>
              </a:r>
              <a:endParaRPr lang="pl-PL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15" name="pole tekstowe 14">
              <a:extLst>
                <a:ext uri="{FF2B5EF4-FFF2-40B4-BE49-F238E27FC236}">
                  <a16:creationId xmlns:a16="http://schemas.microsoft.com/office/drawing/2014/main" id="{2B3AD616-A3BA-4747-9234-51B2C0F6B675}"/>
                </a:ext>
              </a:extLst>
            </p:cNvPr>
            <p:cNvSpPr txBox="1"/>
            <p:nvPr/>
          </p:nvSpPr>
          <p:spPr>
            <a:xfrm>
              <a:off x="3791615" y="4024485"/>
              <a:ext cx="9557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>
                  <a:solidFill>
                    <a:srgbClr val="00B050"/>
                  </a:solidFill>
                </a:rPr>
                <a:t>2.00 zł</a:t>
              </a:r>
              <a:endParaRPr lang="pl-PL" dirty="0">
                <a:solidFill>
                  <a:srgbClr val="00B050"/>
                </a:solidFill>
              </a:endParaRPr>
            </a:p>
          </p:txBody>
        </p:sp>
        <p:sp>
          <p:nvSpPr>
            <p:cNvPr id="16" name="pole tekstowe 15">
              <a:extLst>
                <a:ext uri="{FF2B5EF4-FFF2-40B4-BE49-F238E27FC236}">
                  <a16:creationId xmlns:a16="http://schemas.microsoft.com/office/drawing/2014/main" id="{49969D0C-848B-4853-9AC0-285CBECFF1C5}"/>
                </a:ext>
              </a:extLst>
            </p:cNvPr>
            <p:cNvSpPr txBox="1"/>
            <p:nvPr/>
          </p:nvSpPr>
          <p:spPr>
            <a:xfrm>
              <a:off x="3804865" y="4733476"/>
              <a:ext cx="9800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dirty="0">
                  <a:solidFill>
                    <a:srgbClr val="7030A0"/>
                  </a:solidFill>
                </a:rPr>
                <a:t>1.00 zł</a:t>
              </a:r>
              <a:endParaRPr lang="pl-PL" dirty="0">
                <a:solidFill>
                  <a:srgbClr val="7030A0"/>
                </a:solidFill>
              </a:endParaRPr>
            </a:p>
          </p:txBody>
        </p:sp>
        <p:sp>
          <p:nvSpPr>
            <p:cNvPr id="17" name="pole tekstowe 16">
              <a:extLst>
                <a:ext uri="{FF2B5EF4-FFF2-40B4-BE49-F238E27FC236}">
                  <a16:creationId xmlns:a16="http://schemas.microsoft.com/office/drawing/2014/main" id="{D379B56D-C8FD-4C8A-AF88-8357D6D25494}"/>
                </a:ext>
              </a:extLst>
            </p:cNvPr>
            <p:cNvSpPr txBox="1"/>
            <p:nvPr/>
          </p:nvSpPr>
          <p:spPr>
            <a:xfrm>
              <a:off x="3418169" y="1870637"/>
              <a:ext cx="23720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b="1" dirty="0"/>
                <a:t>Maks. stawka</a:t>
              </a:r>
            </a:p>
          </p:txBody>
        </p:sp>
      </p:grpSp>
      <p:sp>
        <p:nvSpPr>
          <p:cNvPr id="18" name="Rectangle 13">
            <a:extLst>
              <a:ext uri="{FF2B5EF4-FFF2-40B4-BE49-F238E27FC236}">
                <a16:creationId xmlns:a16="http://schemas.microsoft.com/office/drawing/2014/main" id="{AEB4CC30-CCF3-4E57-B3B1-73031FD49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516" y="901700"/>
            <a:ext cx="85918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333333"/>
                </a:solidFill>
              </a:rPr>
              <a:t>.</a:t>
            </a:r>
            <a:endParaRPr lang="en-US" dirty="0">
              <a:solidFill>
                <a:srgbClr val="333333"/>
              </a:solidFill>
            </a:endParaRPr>
          </a:p>
        </p:txBody>
      </p:sp>
      <p:grpSp>
        <p:nvGrpSpPr>
          <p:cNvPr id="19" name="Grupa 18">
            <a:extLst>
              <a:ext uri="{FF2B5EF4-FFF2-40B4-BE49-F238E27FC236}">
                <a16:creationId xmlns:a16="http://schemas.microsoft.com/office/drawing/2014/main" id="{0EC5899A-9F0C-4C67-B695-519E04EA4AFB}"/>
              </a:ext>
            </a:extLst>
          </p:cNvPr>
          <p:cNvGrpSpPr/>
          <p:nvPr/>
        </p:nvGrpSpPr>
        <p:grpSpPr>
          <a:xfrm>
            <a:off x="3981184" y="1868489"/>
            <a:ext cx="2372097" cy="3262949"/>
            <a:chOff x="3418169" y="1870637"/>
            <a:chExt cx="2372097" cy="3262949"/>
          </a:xfrm>
        </p:grpSpPr>
        <p:sp>
          <p:nvSpPr>
            <p:cNvPr id="20" name="pole tekstowe 19">
              <a:extLst>
                <a:ext uri="{FF2B5EF4-FFF2-40B4-BE49-F238E27FC236}">
                  <a16:creationId xmlns:a16="http://schemas.microsoft.com/office/drawing/2014/main" id="{029ECD09-3394-4327-8E65-0A4D015FBFFF}"/>
                </a:ext>
              </a:extLst>
            </p:cNvPr>
            <p:cNvSpPr txBox="1"/>
            <p:nvPr/>
          </p:nvSpPr>
          <p:spPr>
            <a:xfrm>
              <a:off x="3804866" y="2566746"/>
              <a:ext cx="9800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000" dirty="0">
                  <a:solidFill>
                    <a:schemeClr val="bg2">
                      <a:lumMod val="75000"/>
                    </a:schemeClr>
                  </a:solidFill>
                </a:rPr>
                <a:t>1</a:t>
              </a:r>
              <a:endParaRPr lang="pl-PL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21" name="pole tekstowe 20">
              <a:extLst>
                <a:ext uri="{FF2B5EF4-FFF2-40B4-BE49-F238E27FC236}">
                  <a16:creationId xmlns:a16="http://schemas.microsoft.com/office/drawing/2014/main" id="{2391ECC5-1C64-47ED-973E-986F8E434F3B}"/>
                </a:ext>
              </a:extLst>
            </p:cNvPr>
            <p:cNvSpPr txBox="1"/>
            <p:nvPr/>
          </p:nvSpPr>
          <p:spPr>
            <a:xfrm>
              <a:off x="3798239" y="3315494"/>
              <a:ext cx="9867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000" dirty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endParaRPr lang="pl-PL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2" name="pole tekstowe 21">
              <a:extLst>
                <a:ext uri="{FF2B5EF4-FFF2-40B4-BE49-F238E27FC236}">
                  <a16:creationId xmlns:a16="http://schemas.microsoft.com/office/drawing/2014/main" id="{C34DACC7-80B7-4F90-8276-6526CB67F086}"/>
                </a:ext>
              </a:extLst>
            </p:cNvPr>
            <p:cNvSpPr txBox="1"/>
            <p:nvPr/>
          </p:nvSpPr>
          <p:spPr>
            <a:xfrm>
              <a:off x="3791615" y="4024485"/>
              <a:ext cx="9557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000" dirty="0">
                  <a:solidFill>
                    <a:srgbClr val="00B050"/>
                  </a:solidFill>
                </a:rPr>
                <a:t>6</a:t>
              </a:r>
              <a:endParaRPr lang="pl-PL" dirty="0">
                <a:solidFill>
                  <a:srgbClr val="00B050"/>
                </a:solidFill>
              </a:endParaRPr>
            </a:p>
          </p:txBody>
        </p:sp>
        <p:sp>
          <p:nvSpPr>
            <p:cNvPr id="23" name="pole tekstowe 22">
              <a:extLst>
                <a:ext uri="{FF2B5EF4-FFF2-40B4-BE49-F238E27FC236}">
                  <a16:creationId xmlns:a16="http://schemas.microsoft.com/office/drawing/2014/main" id="{767D9DA8-B546-454E-A61A-FFA4426AEC76}"/>
                </a:ext>
              </a:extLst>
            </p:cNvPr>
            <p:cNvSpPr txBox="1"/>
            <p:nvPr/>
          </p:nvSpPr>
          <p:spPr>
            <a:xfrm>
              <a:off x="3804865" y="4733476"/>
              <a:ext cx="9800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000" dirty="0">
                  <a:solidFill>
                    <a:srgbClr val="7030A0"/>
                  </a:solidFill>
                </a:rPr>
                <a:t>8</a:t>
              </a:r>
              <a:endParaRPr lang="pl-PL" dirty="0">
                <a:solidFill>
                  <a:srgbClr val="7030A0"/>
                </a:solidFill>
              </a:endParaRP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63DD9647-5A8A-4818-88D8-C061289B9A26}"/>
                </a:ext>
              </a:extLst>
            </p:cNvPr>
            <p:cNvSpPr txBox="1"/>
            <p:nvPr/>
          </p:nvSpPr>
          <p:spPr>
            <a:xfrm>
              <a:off x="3418169" y="1870637"/>
              <a:ext cx="23720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000" b="1" dirty="0"/>
                <a:t>Wynik jakości</a:t>
              </a:r>
            </a:p>
          </p:txBody>
        </p:sp>
      </p:grp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67EDF522-4FDB-4291-8D17-242398D1C4E4}"/>
              </a:ext>
            </a:extLst>
          </p:cNvPr>
          <p:cNvSpPr txBox="1"/>
          <p:nvPr/>
        </p:nvSpPr>
        <p:spPr>
          <a:xfrm>
            <a:off x="3731491" y="1900882"/>
            <a:ext cx="297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x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78C65332-4A79-4663-AF65-BB6AF177DD4E}"/>
              </a:ext>
            </a:extLst>
          </p:cNvPr>
          <p:cNvSpPr txBox="1"/>
          <p:nvPr/>
        </p:nvSpPr>
        <p:spPr>
          <a:xfrm>
            <a:off x="5743036" y="1898736"/>
            <a:ext cx="297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=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786CE347-F009-414C-8737-0B4B2C13AA5B}"/>
              </a:ext>
            </a:extLst>
          </p:cNvPr>
          <p:cNvSpPr txBox="1"/>
          <p:nvPr/>
        </p:nvSpPr>
        <p:spPr>
          <a:xfrm>
            <a:off x="6392668" y="2575331"/>
            <a:ext cx="98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chemeClr val="bg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E353CBA2-2699-43A0-8B80-5DAF22C36370}"/>
              </a:ext>
            </a:extLst>
          </p:cNvPr>
          <p:cNvSpPr txBox="1"/>
          <p:nvPr/>
        </p:nvSpPr>
        <p:spPr>
          <a:xfrm>
            <a:off x="6386041" y="3324079"/>
            <a:ext cx="986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DCF2AF88-F538-4A7F-8647-33C56D8C8625}"/>
              </a:ext>
            </a:extLst>
          </p:cNvPr>
          <p:cNvSpPr txBox="1"/>
          <p:nvPr/>
        </p:nvSpPr>
        <p:spPr>
          <a:xfrm>
            <a:off x="6379417" y="4033070"/>
            <a:ext cx="955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D3DB0D7A-D8BF-4260-9957-815B7ACBDC62}"/>
              </a:ext>
            </a:extLst>
          </p:cNvPr>
          <p:cNvSpPr txBox="1"/>
          <p:nvPr/>
        </p:nvSpPr>
        <p:spPr>
          <a:xfrm>
            <a:off x="6392667" y="4742061"/>
            <a:ext cx="980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rgbClr val="7030A0"/>
                </a:solidFill>
              </a:rPr>
              <a:t>8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279F78B5-7A2B-45B0-93BE-F6B8A6977170}"/>
              </a:ext>
            </a:extLst>
          </p:cNvPr>
          <p:cNvSpPr txBox="1"/>
          <p:nvPr/>
        </p:nvSpPr>
        <p:spPr>
          <a:xfrm>
            <a:off x="6005971" y="1879222"/>
            <a:ext cx="2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Wynik Aukcji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CE4A8C21-073F-4CE5-AA24-3D23032C8294}"/>
              </a:ext>
            </a:extLst>
          </p:cNvPr>
          <p:cNvSpPr txBox="1"/>
          <p:nvPr/>
        </p:nvSpPr>
        <p:spPr>
          <a:xfrm>
            <a:off x="8649436" y="2577419"/>
            <a:ext cx="98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chemeClr val="bg2">
                    <a:lumMod val="75000"/>
                  </a:schemeClr>
                </a:solidFill>
              </a:rPr>
              <a:t>X</a:t>
            </a: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50222753-AF87-4E0A-9B2A-277D871AC102}"/>
              </a:ext>
            </a:extLst>
          </p:cNvPr>
          <p:cNvSpPr txBox="1"/>
          <p:nvPr/>
        </p:nvSpPr>
        <p:spPr>
          <a:xfrm>
            <a:off x="8642809" y="3326167"/>
            <a:ext cx="986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4DB9F3B0-1A17-476F-81AF-C238B2EBF357}"/>
              </a:ext>
            </a:extLst>
          </p:cNvPr>
          <p:cNvSpPr txBox="1"/>
          <p:nvPr/>
        </p:nvSpPr>
        <p:spPr>
          <a:xfrm>
            <a:off x="8636185" y="4035158"/>
            <a:ext cx="9557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EE914111-B855-4876-B3D8-BF3D5CC6B753}"/>
              </a:ext>
            </a:extLst>
          </p:cNvPr>
          <p:cNvSpPr txBox="1"/>
          <p:nvPr/>
        </p:nvSpPr>
        <p:spPr>
          <a:xfrm>
            <a:off x="8649435" y="4744149"/>
            <a:ext cx="9800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5CC2331B-664F-41AA-AEE9-D61B1583D22A}"/>
              </a:ext>
            </a:extLst>
          </p:cNvPr>
          <p:cNvSpPr txBox="1"/>
          <p:nvPr/>
        </p:nvSpPr>
        <p:spPr>
          <a:xfrm>
            <a:off x="8262739" y="1881310"/>
            <a:ext cx="2372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Pozycja reklamy</a:t>
            </a:r>
          </a:p>
        </p:txBody>
      </p:sp>
      <p:sp>
        <p:nvSpPr>
          <p:cNvPr id="37" name="pole tekstowe 36">
            <a:extLst>
              <a:ext uri="{FF2B5EF4-FFF2-40B4-BE49-F238E27FC236}">
                <a16:creationId xmlns:a16="http://schemas.microsoft.com/office/drawing/2014/main" id="{6170BE07-9026-40E8-A78C-303E9762F7C7}"/>
              </a:ext>
            </a:extLst>
          </p:cNvPr>
          <p:cNvSpPr txBox="1"/>
          <p:nvPr/>
        </p:nvSpPr>
        <p:spPr>
          <a:xfrm>
            <a:off x="5749732" y="6272219"/>
            <a:ext cx="4643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600" dirty="0">
                <a:solidFill>
                  <a:schemeClr val="accent2"/>
                </a:solidFill>
                <a:latin typeface="Arial Black" pitchFamily="34" charset="0"/>
              </a:rPr>
              <a:t>Google</a:t>
            </a:r>
            <a:r>
              <a:rPr lang="pl-PL" sz="1600" dirty="0">
                <a:latin typeface="Arial Black" pitchFamily="34" charset="0"/>
              </a:rPr>
              <a:t> </a:t>
            </a:r>
            <a:r>
              <a:rPr lang="pl-PL" sz="1600" dirty="0" err="1">
                <a:latin typeface="Arial Black" pitchFamily="34" charset="0"/>
              </a:rPr>
              <a:t>AdWords</a:t>
            </a:r>
            <a:endParaRPr lang="pl-PL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43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1B0411-55D0-4B01-AE9E-312497914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AdWords</a:t>
            </a:r>
            <a:r>
              <a:rPr lang="pl-PL" dirty="0"/>
              <a:t> – ważniejsze wady i zalety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99BC91-CF84-4A6A-872D-26E7B7161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B2299B2-6C2E-4A2A-80C5-0D5C8B541A0C}"/>
              </a:ext>
            </a:extLst>
          </p:cNvPr>
          <p:cNvSpPr>
            <a:spLocks noChangeArrowheads="1"/>
          </p:cNvSpPr>
          <p:nvPr/>
        </p:nvSpPr>
        <p:spPr bwMode="gray">
          <a:xfrm>
            <a:off x="6426117" y="2213948"/>
            <a:ext cx="3757612" cy="360363"/>
          </a:xfrm>
          <a:prstGeom prst="rect">
            <a:avLst/>
          </a:prstGeom>
          <a:solidFill>
            <a:schemeClr val="tx2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pl-PL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Wady</a:t>
            </a:r>
            <a:endParaRPr lang="de-DE" b="1" noProof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232D2CE-7888-4B6D-B8C2-3DF909492FDC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87429" y="2213948"/>
            <a:ext cx="4105910" cy="360363"/>
          </a:xfrm>
          <a:prstGeom prst="rect">
            <a:avLst/>
          </a:prstGeom>
          <a:solidFill>
            <a:schemeClr val="hlink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pl-PL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Zalety</a:t>
            </a:r>
            <a:endParaRPr lang="de-DE" b="1" noProof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1FC691-12E7-4CEA-8297-C075DD82C935}"/>
              </a:ext>
            </a:extLst>
          </p:cNvPr>
          <p:cNvSpPr>
            <a:spLocks noChangeArrowheads="1"/>
          </p:cNvSpPr>
          <p:nvPr/>
        </p:nvSpPr>
        <p:spPr bwMode="gray">
          <a:xfrm>
            <a:off x="6426117" y="2574311"/>
            <a:ext cx="3757612" cy="284583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źle prowadzona kampania generuje niepotrzebne koszty, 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ciągły wzrost konkurencji,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wraz ze wzrostem konkurencji wzrastają koszty,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problem fałszywych klikaczy,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niejawność algorytmów Google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noProof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częste zmiany w panelu adminitracyjnym i niedopracowany interfejs użytkownika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pl-PL" sz="1600" noProof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690C1330-235A-447F-8B4F-57DDF4EB8165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87429" y="2574309"/>
            <a:ext cx="4095750" cy="305646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dociera do zainteresowanej produktem lub usługą grupy odbiorców,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umożliwia precyzyjną kontrolę kosztów,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jest w większości przypadków tańsza niż inne formy reklamy,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niskie koszty stworzenia </a:t>
            </a:r>
            <a:br>
              <a:rPr lang="pl-P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reklamy i  zarządzania kampanią,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duża ilość narzędzi wspomagających prowadzenie kampanii.</a:t>
            </a:r>
          </a:p>
          <a:p>
            <a:pPr marL="190500" indent="-190500">
              <a:lnSpc>
                <a:spcPct val="9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l-PL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możliwość uzyskania pomocy od konsultanta Google</a:t>
            </a:r>
          </a:p>
          <a:p>
            <a:endParaRPr lang="pl-PL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93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75D2C4-79C6-400C-A43E-E86135478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Google Merchant Center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98E959-2B99-44D2-BA2E-15BF2DC22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Google Merchant Center jest płatnym katalogiem produktów, który działa podobnie, jak porównywarki cen.</a:t>
            </a:r>
          </a:p>
          <a:p>
            <a:r>
              <a:rPr lang="pl-PL" dirty="0"/>
              <a:t>integracja sklepu z Google Merchant Center</a:t>
            </a:r>
          </a:p>
          <a:p>
            <a:pPr lvl="1"/>
            <a:r>
              <a:rPr lang="pl-PL" dirty="0"/>
              <a:t>Założenie konta Google Merchant</a:t>
            </a:r>
          </a:p>
          <a:p>
            <a:pPr lvl="1"/>
            <a:r>
              <a:rPr lang="pl-PL" dirty="0"/>
              <a:t>Utworzenie pliku </a:t>
            </a:r>
            <a:r>
              <a:rPr lang="pl-PL" dirty="0" err="1"/>
              <a:t>xml</a:t>
            </a:r>
            <a:r>
              <a:rPr lang="pl-PL" dirty="0"/>
              <a:t> z danymi produktów</a:t>
            </a:r>
          </a:p>
          <a:p>
            <a:pPr lvl="1"/>
            <a:r>
              <a:rPr lang="pl-PL" dirty="0"/>
              <a:t>Import pliku do Google Merchant</a:t>
            </a:r>
          </a:p>
          <a:p>
            <a:pPr lvl="1"/>
            <a:r>
              <a:rPr lang="pl-PL" dirty="0"/>
              <a:t>Kontrola efektywności na poziomie:</a:t>
            </a:r>
          </a:p>
          <a:p>
            <a:pPr lvl="2"/>
            <a:r>
              <a:rPr lang="pl-PL" dirty="0"/>
              <a:t>Grup produktowych</a:t>
            </a:r>
          </a:p>
          <a:p>
            <a:pPr lvl="2"/>
            <a:r>
              <a:rPr lang="pl-PL" dirty="0"/>
              <a:t>Poszczególnych produktów</a:t>
            </a:r>
          </a:p>
          <a:p>
            <a:pPr lvl="1"/>
            <a:r>
              <a:rPr lang="pl-PL" dirty="0"/>
              <a:t>Liczenie zysków </a:t>
            </a:r>
            <a:r>
              <a:rPr lang="pl-PL" dirty="0">
                <a:sym typeface="Wingdings" pitchFamily="2" charset="2"/>
              </a:rPr>
              <a:t> bądź strat </a:t>
            </a:r>
            <a:endParaRPr lang="pl-PL" dirty="0"/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18C7ABE-7C7C-4945-A2A2-6119DD746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371" y="2999874"/>
            <a:ext cx="4730104" cy="317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18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81EB35-0045-45C0-BF10-03F476B21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Google Smart </a:t>
            </a:r>
            <a:r>
              <a:rPr lang="pl-PL" dirty="0" err="1"/>
              <a:t>Ads</a:t>
            </a:r>
            <a:r>
              <a:rPr lang="pl-PL" dirty="0"/>
              <a:t> – inteligentne reklamy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253696-E3A6-44E7-95AB-713755283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Inteligentne algorytmy </a:t>
            </a:r>
            <a:r>
              <a:rPr lang="pl-PL" dirty="0" err="1"/>
              <a:t>Googla</a:t>
            </a:r>
            <a:r>
              <a:rPr lang="pl-PL" dirty="0"/>
              <a:t> uczą się i dopasowują reklamy do zainteresowań klientów</a:t>
            </a:r>
          </a:p>
          <a:p>
            <a:r>
              <a:rPr lang="pl-PL" dirty="0"/>
              <a:t>Google sam określa stawki CPC</a:t>
            </a:r>
          </a:p>
          <a:p>
            <a:r>
              <a:rPr lang="pl-PL" dirty="0"/>
              <a:t>Google sam dobiera kampanie</a:t>
            </a:r>
          </a:p>
          <a:p>
            <a:r>
              <a:rPr lang="pl-PL" dirty="0"/>
              <a:t>Google sam wybiera produkty</a:t>
            </a:r>
          </a:p>
          <a:p>
            <a:r>
              <a:rPr lang="pl-PL" dirty="0"/>
              <a:t>Google sam tworzy reklamy</a:t>
            </a:r>
          </a:p>
          <a:p>
            <a:r>
              <a:rPr lang="pl-PL" dirty="0"/>
              <a:t>Google sam… zarabia miliardy $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9248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7E0E2D-041D-444C-9C9C-9F6C433AF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Remarketing</a:t>
            </a:r>
            <a:r>
              <a:rPr lang="pl-PL" dirty="0"/>
              <a:t> Google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23FF17-BC02-452E-8ED5-DBF02D7C9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41096"/>
            <a:ext cx="10761830" cy="4090736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Google posiada ogromną bazę wiedzy o klientach</a:t>
            </a:r>
          </a:p>
          <a:p>
            <a:pPr lvl="1"/>
            <a:r>
              <a:rPr lang="pl-PL" sz="2200" dirty="0"/>
              <a:t>Którą czerpie ze wszystkich narzędzi Google, z których korzystamy</a:t>
            </a:r>
          </a:p>
          <a:p>
            <a:pPr lvl="2"/>
            <a:r>
              <a:rPr lang="pl-PL" sz="1900" dirty="0"/>
              <a:t>Wyszukiwarka</a:t>
            </a:r>
          </a:p>
          <a:p>
            <a:pPr lvl="2"/>
            <a:r>
              <a:rPr lang="pl-PL" sz="1900" dirty="0" err="1"/>
              <a:t>Gmail</a:t>
            </a:r>
            <a:endParaRPr lang="pl-PL" sz="1900" dirty="0"/>
          </a:p>
          <a:p>
            <a:pPr lvl="2"/>
            <a:r>
              <a:rPr lang="pl-PL" sz="1900" dirty="0"/>
              <a:t>Smartfon z systemem Android</a:t>
            </a:r>
          </a:p>
          <a:p>
            <a:pPr lvl="2"/>
            <a:r>
              <a:rPr lang="pl-PL" sz="1900" dirty="0"/>
              <a:t>I wiele innych (Google </a:t>
            </a:r>
            <a:r>
              <a:rPr lang="pl-PL" sz="1900" dirty="0" err="1"/>
              <a:t>Pay</a:t>
            </a:r>
            <a:r>
              <a:rPr lang="pl-PL" sz="1900" dirty="0"/>
              <a:t>, </a:t>
            </a:r>
            <a:r>
              <a:rPr lang="pl-PL" sz="1900" dirty="0" err="1"/>
              <a:t>docs</a:t>
            </a:r>
            <a:r>
              <a:rPr lang="pl-PL" sz="1900" dirty="0"/>
              <a:t>, </a:t>
            </a:r>
            <a:r>
              <a:rPr lang="pl-PL" sz="1900" dirty="0" err="1"/>
              <a:t>maps</a:t>
            </a:r>
            <a:r>
              <a:rPr lang="pl-PL" sz="1900" dirty="0"/>
              <a:t> etc.)</a:t>
            </a:r>
          </a:p>
          <a:p>
            <a:r>
              <a:rPr lang="pl-PL" sz="2600" dirty="0"/>
              <a:t>Włączenie w Google Adwords </a:t>
            </a:r>
            <a:r>
              <a:rPr lang="pl-PL" sz="2600" dirty="0" err="1"/>
              <a:t>Remarketingu</a:t>
            </a:r>
            <a:r>
              <a:rPr lang="pl-PL" sz="2600" dirty="0"/>
              <a:t> pozwala na docieranie do stałych klientów sklepu</a:t>
            </a:r>
          </a:p>
          <a:p>
            <a:pPr lvl="1"/>
            <a:r>
              <a:rPr lang="pl-PL" sz="2200" dirty="0"/>
              <a:t>Lub osób zainteresowanych asortymentem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759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D462C5-5C60-4193-9893-CE7027462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wykładu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12BA8-3D93-482B-B979-6C8E26160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pl-PL" sz="2400" dirty="0">
                <a:latin typeface="+mj-lt"/>
              </a:rPr>
              <a:t>Czym jest </a:t>
            </a:r>
            <a:r>
              <a:rPr lang="pl-PL" sz="2400" dirty="0" err="1">
                <a:latin typeface="+mj-lt"/>
              </a:rPr>
              <a:t>AdWords</a:t>
            </a:r>
            <a:endParaRPr lang="pl-PL" sz="2400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pl-PL" sz="2400" dirty="0">
                <a:latin typeface="+mj-lt"/>
              </a:rPr>
              <a:t>Struktura konta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sz="2400" dirty="0">
                <a:latin typeface="+mj-lt"/>
              </a:rPr>
              <a:t>Podstawowe pojęcia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sz="2400" dirty="0">
                <a:latin typeface="+mj-lt"/>
              </a:rPr>
              <a:t>Na co należy zwrócić uwagę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sz="2400" dirty="0">
                <a:latin typeface="+mj-lt"/>
              </a:rPr>
              <a:t>Narzędzia Google </a:t>
            </a:r>
            <a:r>
              <a:rPr lang="pl-PL" sz="2400" dirty="0" err="1">
                <a:latin typeface="+mj-lt"/>
              </a:rPr>
              <a:t>AdWords</a:t>
            </a:r>
            <a:endParaRPr lang="pl-PL" sz="2400" dirty="0">
              <a:latin typeface="+mj-lt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pl-PL" sz="2400" dirty="0">
                <a:latin typeface="+mj-lt"/>
              </a:rPr>
              <a:t>Zasada działania i koszty 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sz="2400" dirty="0">
                <a:latin typeface="+mj-lt"/>
              </a:rPr>
              <a:t>Wady i zalety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sz="2400" dirty="0">
                <a:latin typeface="+mj-lt"/>
              </a:rPr>
              <a:t>Google Merchant</a:t>
            </a:r>
          </a:p>
          <a:p>
            <a:pPr marL="914400" lvl="1" indent="-457200">
              <a:buFont typeface="+mj-lt"/>
              <a:buAutoNum type="arabicPeriod"/>
            </a:pPr>
            <a:r>
              <a:rPr lang="pl-PL" sz="2400" dirty="0">
                <a:latin typeface="+mj-lt"/>
              </a:rPr>
              <a:t>Ciekawostki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9648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F31FCF-F67D-492F-9937-3FCC2CBE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8EE7B4-3FD9-467E-91B6-0544DF19A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42C8612-2DCA-4BE0-AAAF-D1771B3B5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3994"/>
            <a:ext cx="12192000" cy="2750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625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42212E-0B23-4552-9FB1-990BE9759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Konwersje – płeć i wiek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CB4476-58AE-4794-9C56-45F9F9CDA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58260BC-6AC1-489E-B7D0-4EABA747E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12" y="1807554"/>
            <a:ext cx="9905998" cy="473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477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FD9986-A617-44AE-A9C5-ECB36C228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Konwersje - urządzenia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7A8FF4-0E8C-4465-9C4F-4CA5682E8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2F367F3-8E99-4CC7-9779-52B21C0A9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327" y="1660694"/>
            <a:ext cx="9294168" cy="507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91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7BCA25-E782-41C4-AEF7-E6413537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-55248"/>
            <a:ext cx="9905998" cy="1478570"/>
          </a:xfrm>
        </p:spPr>
        <p:txBody>
          <a:bodyPr/>
          <a:lstStyle/>
          <a:p>
            <a:r>
              <a:rPr lang="pl-PL" dirty="0"/>
              <a:t>Porównanie 2011 i 2021 rok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69943-7A07-46E9-BD73-3A153DC79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45768F1-DD84-4866-8E92-2958D8EFD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358" y="882316"/>
            <a:ext cx="5700926" cy="2899609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4891CFEE-2FC1-4982-B51B-20D181FC5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03" y="3717757"/>
            <a:ext cx="5638813" cy="289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7572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FA0B2D-9AE6-4CBF-94D6-597BB13EF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Mapa konwersji – dni tygodnia i godziny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6235D1-78A6-4AE5-B474-3D89A90D9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3035EA3-5B81-4D40-8279-4A95ED2D6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19" y="1663901"/>
            <a:ext cx="9285983" cy="471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48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01480C-C574-4168-B21E-74FF13CC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71EAFC-5B83-414A-8F79-4AF4049DA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1AAF4F7-B3AD-49D5-B116-A4ECB62F3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1719793"/>
              </p:ext>
            </p:extLst>
          </p:nvPr>
        </p:nvGraphicFramePr>
        <p:xfrm>
          <a:off x="1523999" y="1796716"/>
          <a:ext cx="9657347" cy="4225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0412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B14FED-1A69-43FF-AE56-46625E131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Bibliografia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1697A-F3C9-4774-A653-310512680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W prezentacji wykorzystano materiały szkoleniowe Google </a:t>
            </a:r>
            <a:r>
              <a:rPr lang="pl-PL" dirty="0" err="1"/>
              <a:t>AdWords</a:t>
            </a:r>
            <a:endParaRPr lang="pl-PL" dirty="0"/>
          </a:p>
          <a:p>
            <a:pPr>
              <a:buNone/>
            </a:pPr>
            <a:r>
              <a:rPr lang="pl-PL" dirty="0"/>
              <a:t>Wiedzę zaczerpnięto z:</a:t>
            </a:r>
          </a:p>
          <a:p>
            <a:r>
              <a:rPr lang="pl-PL" dirty="0"/>
              <a:t>Doświadczenia autora prezentacji</a:t>
            </a:r>
          </a:p>
          <a:p>
            <a:r>
              <a:rPr lang="pl-PL" dirty="0"/>
              <a:t>Pomocy Google </a:t>
            </a:r>
            <a:r>
              <a:rPr lang="pl-PL" dirty="0" err="1"/>
              <a:t>AdWords</a:t>
            </a:r>
            <a:endParaRPr lang="pl-PL" dirty="0"/>
          </a:p>
          <a:p>
            <a:r>
              <a:rPr lang="pl-PL" dirty="0"/>
              <a:t>ebooka </a:t>
            </a:r>
            <a:r>
              <a:rPr lang="pl-PL" dirty="0" err="1"/>
              <a:t>AdWords</a:t>
            </a:r>
            <a:r>
              <a:rPr lang="pl-PL" dirty="0"/>
              <a:t> autorstwa Mariusza Gąsiewskiego</a:t>
            </a:r>
          </a:p>
          <a:p>
            <a:r>
              <a:rPr lang="pl-PL" dirty="0"/>
              <a:t>http://pomoc.sstore.pl/sklep-internetowy-40-google-merchant-center-inf-526.html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99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AABF52-3DC4-4B1F-9C3A-F5F6C717D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</a:t>
            </a:r>
            <a:r>
              <a:rPr lang="pl-PL" dirty="0" err="1"/>
              <a:t>AdWords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1F274F-DECD-4B66-8099-A0E9E42CE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5FAC821-3704-48F4-8A74-F404A8C7CF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4730351"/>
              </p:ext>
            </p:extLst>
          </p:nvPr>
        </p:nvGraphicFramePr>
        <p:xfrm>
          <a:off x="1377424" y="1937579"/>
          <a:ext cx="8517698" cy="1653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 descr="b4.gif">
            <a:extLst>
              <a:ext uri="{FF2B5EF4-FFF2-40B4-BE49-F238E27FC236}">
                <a16:creationId xmlns:a16="http://schemas.microsoft.com/office/drawing/2014/main" id="{9D1DB737-DDFC-4704-9A46-095B6444A4B3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 t="25495"/>
          <a:stretch>
            <a:fillRect/>
          </a:stretch>
        </p:blipFill>
        <p:spPr>
          <a:xfrm>
            <a:off x="1678537" y="3571061"/>
            <a:ext cx="8216585" cy="281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3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AE888C-6445-49A7-B607-112985A08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Struktura konta </a:t>
            </a:r>
            <a:r>
              <a:rPr lang="pl-PL" dirty="0" err="1"/>
              <a:t>google</a:t>
            </a:r>
            <a:r>
              <a:rPr lang="pl-PL" dirty="0"/>
              <a:t> adwords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0039A2-7F6E-4F5A-91E0-E888ED573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8FA7329-5C3E-4CBC-9F25-02A3BE30B9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6624778"/>
              </p:ext>
            </p:extLst>
          </p:nvPr>
        </p:nvGraphicFramePr>
        <p:xfrm>
          <a:off x="1991490" y="1557345"/>
          <a:ext cx="8607286" cy="492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5915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B8F77D-A430-4D65-BE18-6F16A7ECE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21216"/>
            <a:ext cx="9905998" cy="1478570"/>
          </a:xfrm>
        </p:spPr>
        <p:txBody>
          <a:bodyPr/>
          <a:lstStyle/>
          <a:p>
            <a:r>
              <a:rPr lang="pl-PL" dirty="0"/>
              <a:t>Podstawowe pojęcia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47366B-7F2D-4DE1-9945-8BFAC743F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37E7646-E8E7-44CB-9219-0C74447299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756518"/>
              </p:ext>
            </p:extLst>
          </p:nvPr>
        </p:nvGraphicFramePr>
        <p:xfrm>
          <a:off x="1284413" y="1331844"/>
          <a:ext cx="8488018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761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B17B8D-103C-4AC2-B567-949421752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93930"/>
            <a:ext cx="9905998" cy="1478570"/>
          </a:xfrm>
        </p:spPr>
        <p:txBody>
          <a:bodyPr/>
          <a:lstStyle/>
          <a:p>
            <a:r>
              <a:rPr lang="pl-PL" dirty="0"/>
              <a:t>Podstawowe pojęcia cd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9A1C6F-9A92-47AD-8C49-6D65DFCE8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080664E-14E0-4D92-9E99-A581AF3018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5035029"/>
              </p:ext>
            </p:extLst>
          </p:nvPr>
        </p:nvGraphicFramePr>
        <p:xfrm>
          <a:off x="1524000" y="1397000"/>
          <a:ext cx="9127958" cy="4715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0135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0BE89F-220B-4A02-B2B3-4884144F6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co należy zwrócić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C3649F-3F77-4FFC-8152-772FAF9D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5">
            <a:extLst>
              <a:ext uri="{FF2B5EF4-FFF2-40B4-BE49-F238E27FC236}">
                <a16:creationId xmlns:a16="http://schemas.microsoft.com/office/drawing/2014/main" id="{CCD2D504-EC9E-4BD3-8146-E22DCA29B4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46260"/>
              </p:ext>
            </p:extLst>
          </p:nvPr>
        </p:nvGraphicFramePr>
        <p:xfrm>
          <a:off x="506412" y="1860884"/>
          <a:ext cx="10177629" cy="4395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840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94C2C5-F846-4F55-A913-6F1858BFD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Narzędzia Google </a:t>
            </a:r>
            <a:r>
              <a:rPr lang="pl-PL" dirty="0" err="1"/>
              <a:t>AdWords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95E519-E8CB-47F9-836F-BFE35F3DA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6">
            <a:extLst>
              <a:ext uri="{FF2B5EF4-FFF2-40B4-BE49-F238E27FC236}">
                <a16:creationId xmlns:a16="http://schemas.microsoft.com/office/drawing/2014/main" id="{7EC3BFED-C275-40C1-94F5-180904669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20613"/>
              </p:ext>
            </p:extLst>
          </p:nvPr>
        </p:nvGraphicFramePr>
        <p:xfrm>
          <a:off x="1141412" y="2249487"/>
          <a:ext cx="9551987" cy="4010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5993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A01951-4997-4AE8-93A7-EEFBF3F64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506224"/>
            <a:ext cx="9905998" cy="1478570"/>
          </a:xfrm>
        </p:spPr>
        <p:txBody>
          <a:bodyPr/>
          <a:lstStyle/>
          <a:p>
            <a:r>
              <a:rPr lang="pl-PL" dirty="0"/>
              <a:t>Zasada 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A54390-59A4-479F-BE5E-A766A6EA4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64D8E333-822B-4072-851E-9CBA22F2D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2948908" y="5291138"/>
            <a:ext cx="4287838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>
            <a:extLst>
              <a:ext uri="{FF2B5EF4-FFF2-40B4-BE49-F238E27FC236}">
                <a16:creationId xmlns:a16="http://schemas.microsoft.com/office/drawing/2014/main" id="{83D51D4B-5B46-4ABE-8B79-FE703645C35D}"/>
              </a:ext>
            </a:extLst>
          </p:cNvPr>
          <p:cNvSpPr>
            <a:spLocks/>
          </p:cNvSpPr>
          <p:nvPr/>
        </p:nvSpPr>
        <p:spPr bwMode="gray">
          <a:xfrm rot="3600000">
            <a:off x="4247483" y="3108325"/>
            <a:ext cx="1841500" cy="2781300"/>
          </a:xfrm>
          <a:custGeom>
            <a:avLst/>
            <a:gdLst>
              <a:gd name="T0" fmla="*/ 688 w 794"/>
              <a:gd name="T1" fmla="*/ 9 h 1200"/>
              <a:gd name="T2" fmla="*/ 602 w 794"/>
              <a:gd name="T3" fmla="*/ 59 h 1200"/>
              <a:gd name="T4" fmla="*/ 598 w 794"/>
              <a:gd name="T5" fmla="*/ 57 h 1200"/>
              <a:gd name="T6" fmla="*/ 592 w 794"/>
              <a:gd name="T7" fmla="*/ 40 h 1200"/>
              <a:gd name="T8" fmla="*/ 589 w 794"/>
              <a:gd name="T9" fmla="*/ 19 h 1200"/>
              <a:gd name="T10" fmla="*/ 548 w 794"/>
              <a:gd name="T11" fmla="*/ 8 h 1200"/>
              <a:gd name="T12" fmla="*/ 537 w 794"/>
              <a:gd name="T13" fmla="*/ 49 h 1200"/>
              <a:gd name="T14" fmla="*/ 553 w 794"/>
              <a:gd name="T15" fmla="*/ 62 h 1200"/>
              <a:gd name="T16" fmla="*/ 553 w 794"/>
              <a:gd name="T17" fmla="*/ 62 h 1200"/>
              <a:gd name="T18" fmla="*/ 565 w 794"/>
              <a:gd name="T19" fmla="*/ 76 h 1200"/>
              <a:gd name="T20" fmla="*/ 565 w 794"/>
              <a:gd name="T21" fmla="*/ 80 h 1200"/>
              <a:gd name="T22" fmla="*/ 477 w 794"/>
              <a:gd name="T23" fmla="*/ 131 h 1200"/>
              <a:gd name="T24" fmla="*/ 551 w 794"/>
              <a:gd name="T25" fmla="*/ 406 h 1200"/>
              <a:gd name="T26" fmla="*/ 477 w 794"/>
              <a:gd name="T27" fmla="*/ 681 h 1200"/>
              <a:gd name="T28" fmla="*/ 0 w 794"/>
              <a:gd name="T29" fmla="*/ 957 h 1200"/>
              <a:gd name="T30" fmla="*/ 0 w 794"/>
              <a:gd name="T31" fmla="*/ 1047 h 1200"/>
              <a:gd name="T32" fmla="*/ 0 w 794"/>
              <a:gd name="T33" fmla="*/ 1058 h 1200"/>
              <a:gd name="T34" fmla="*/ 4 w 794"/>
              <a:gd name="T35" fmla="*/ 1060 h 1200"/>
              <a:gd name="T36" fmla="*/ 22 w 794"/>
              <a:gd name="T37" fmla="*/ 1056 h 1200"/>
              <a:gd name="T38" fmla="*/ 22 w 794"/>
              <a:gd name="T39" fmla="*/ 1056 h 1200"/>
              <a:gd name="T40" fmla="*/ 42 w 794"/>
              <a:gd name="T41" fmla="*/ 1049 h 1200"/>
              <a:gd name="T42" fmla="*/ 71 w 794"/>
              <a:gd name="T43" fmla="*/ 1079 h 1200"/>
              <a:gd name="T44" fmla="*/ 42 w 794"/>
              <a:gd name="T45" fmla="*/ 1110 h 1200"/>
              <a:gd name="T46" fmla="*/ 22 w 794"/>
              <a:gd name="T47" fmla="*/ 1102 h 1200"/>
              <a:gd name="T48" fmla="*/ 4 w 794"/>
              <a:gd name="T49" fmla="*/ 1099 h 1200"/>
              <a:gd name="T50" fmla="*/ 0 w 794"/>
              <a:gd name="T51" fmla="*/ 1101 h 1200"/>
              <a:gd name="T52" fmla="*/ 0 w 794"/>
              <a:gd name="T53" fmla="*/ 1108 h 1200"/>
              <a:gd name="T54" fmla="*/ 0 w 794"/>
              <a:gd name="T55" fmla="*/ 1200 h 1200"/>
              <a:gd name="T56" fmla="*/ 688 w 794"/>
              <a:gd name="T57" fmla="*/ 803 h 1200"/>
              <a:gd name="T58" fmla="*/ 794 w 794"/>
              <a:gd name="T59" fmla="*/ 406 h 1200"/>
              <a:gd name="T60" fmla="*/ 688 w 794"/>
              <a:gd name="T61" fmla="*/ 9 h 12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794"/>
              <a:gd name="T94" fmla="*/ 0 h 1200"/>
              <a:gd name="T95" fmla="*/ 794 w 794"/>
              <a:gd name="T96" fmla="*/ 1200 h 120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794" h="1200">
                <a:moveTo>
                  <a:pt x="688" y="9"/>
                </a:moveTo>
                <a:cubicBezTo>
                  <a:pt x="602" y="59"/>
                  <a:pt x="602" y="59"/>
                  <a:pt x="602" y="59"/>
                </a:cubicBezTo>
                <a:cubicBezTo>
                  <a:pt x="601" y="58"/>
                  <a:pt x="600" y="58"/>
                  <a:pt x="598" y="57"/>
                </a:cubicBezTo>
                <a:cubicBezTo>
                  <a:pt x="593" y="53"/>
                  <a:pt x="590" y="45"/>
                  <a:pt x="592" y="40"/>
                </a:cubicBezTo>
                <a:cubicBezTo>
                  <a:pt x="594" y="33"/>
                  <a:pt x="593" y="25"/>
                  <a:pt x="589" y="19"/>
                </a:cubicBezTo>
                <a:cubicBezTo>
                  <a:pt x="581" y="5"/>
                  <a:pt x="563" y="0"/>
                  <a:pt x="548" y="8"/>
                </a:cubicBezTo>
                <a:cubicBezTo>
                  <a:pt x="534" y="17"/>
                  <a:pt x="529" y="35"/>
                  <a:pt x="537" y="49"/>
                </a:cubicBezTo>
                <a:cubicBezTo>
                  <a:pt x="540" y="56"/>
                  <a:pt x="546" y="60"/>
                  <a:pt x="553" y="62"/>
                </a:cubicBezTo>
                <a:cubicBezTo>
                  <a:pt x="553" y="62"/>
                  <a:pt x="553" y="62"/>
                  <a:pt x="553" y="62"/>
                </a:cubicBezTo>
                <a:cubicBezTo>
                  <a:pt x="559" y="63"/>
                  <a:pt x="564" y="69"/>
                  <a:pt x="565" y="76"/>
                </a:cubicBezTo>
                <a:cubicBezTo>
                  <a:pt x="565" y="78"/>
                  <a:pt x="565" y="79"/>
                  <a:pt x="565" y="80"/>
                </a:cubicBezTo>
                <a:cubicBezTo>
                  <a:pt x="477" y="131"/>
                  <a:pt x="477" y="131"/>
                  <a:pt x="477" y="131"/>
                </a:cubicBezTo>
                <a:cubicBezTo>
                  <a:pt x="524" y="212"/>
                  <a:pt x="551" y="306"/>
                  <a:pt x="551" y="406"/>
                </a:cubicBezTo>
                <a:cubicBezTo>
                  <a:pt x="551" y="507"/>
                  <a:pt x="524" y="601"/>
                  <a:pt x="477" y="681"/>
                </a:cubicBezTo>
                <a:cubicBezTo>
                  <a:pt x="382" y="846"/>
                  <a:pt x="204" y="957"/>
                  <a:pt x="0" y="957"/>
                </a:cubicBezTo>
                <a:cubicBezTo>
                  <a:pt x="0" y="1047"/>
                  <a:pt x="0" y="1047"/>
                  <a:pt x="0" y="1047"/>
                </a:cubicBezTo>
                <a:cubicBezTo>
                  <a:pt x="0" y="1058"/>
                  <a:pt x="0" y="1058"/>
                  <a:pt x="0" y="1058"/>
                </a:cubicBezTo>
                <a:cubicBezTo>
                  <a:pt x="2" y="1058"/>
                  <a:pt x="3" y="1059"/>
                  <a:pt x="4" y="1060"/>
                </a:cubicBezTo>
                <a:cubicBezTo>
                  <a:pt x="10" y="1063"/>
                  <a:pt x="18" y="1061"/>
                  <a:pt x="22" y="1056"/>
                </a:cubicBezTo>
                <a:cubicBezTo>
                  <a:pt x="22" y="1056"/>
                  <a:pt x="22" y="1056"/>
                  <a:pt x="22" y="1056"/>
                </a:cubicBezTo>
                <a:cubicBezTo>
                  <a:pt x="27" y="1052"/>
                  <a:pt x="34" y="1049"/>
                  <a:pt x="42" y="1049"/>
                </a:cubicBezTo>
                <a:cubicBezTo>
                  <a:pt x="58" y="1049"/>
                  <a:pt x="71" y="1063"/>
                  <a:pt x="71" y="1079"/>
                </a:cubicBezTo>
                <a:cubicBezTo>
                  <a:pt x="71" y="1096"/>
                  <a:pt x="58" y="1110"/>
                  <a:pt x="42" y="1110"/>
                </a:cubicBezTo>
                <a:cubicBezTo>
                  <a:pt x="34" y="1110"/>
                  <a:pt x="27" y="1107"/>
                  <a:pt x="22" y="1102"/>
                </a:cubicBezTo>
                <a:cubicBezTo>
                  <a:pt x="18" y="1097"/>
                  <a:pt x="10" y="1096"/>
                  <a:pt x="4" y="1099"/>
                </a:cubicBezTo>
                <a:cubicBezTo>
                  <a:pt x="3" y="1099"/>
                  <a:pt x="2" y="1100"/>
                  <a:pt x="0" y="1101"/>
                </a:cubicBezTo>
                <a:cubicBezTo>
                  <a:pt x="0" y="1108"/>
                  <a:pt x="0" y="1108"/>
                  <a:pt x="0" y="1108"/>
                </a:cubicBezTo>
                <a:cubicBezTo>
                  <a:pt x="0" y="1200"/>
                  <a:pt x="0" y="1200"/>
                  <a:pt x="0" y="1200"/>
                </a:cubicBezTo>
                <a:cubicBezTo>
                  <a:pt x="294" y="1200"/>
                  <a:pt x="551" y="1040"/>
                  <a:pt x="688" y="803"/>
                </a:cubicBezTo>
                <a:cubicBezTo>
                  <a:pt x="755" y="686"/>
                  <a:pt x="794" y="551"/>
                  <a:pt x="794" y="406"/>
                </a:cubicBezTo>
                <a:cubicBezTo>
                  <a:pt x="794" y="262"/>
                  <a:pt x="755" y="126"/>
                  <a:pt x="688" y="9"/>
                </a:cubicBezTo>
                <a:close/>
              </a:path>
            </a:pathLst>
          </a:custGeom>
          <a:gradFill rotWithShape="1">
            <a:gsLst>
              <a:gs pos="0">
                <a:srgbClr val="5D0202"/>
              </a:gs>
              <a:gs pos="50000">
                <a:srgbClr val="A90404"/>
              </a:gs>
              <a:gs pos="100000">
                <a:srgbClr val="5D0202"/>
              </a:gs>
            </a:gsLst>
            <a:lin ang="54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89B57BC3-CA8F-4C36-9263-690A3CFD6552}"/>
              </a:ext>
            </a:extLst>
          </p:cNvPr>
          <p:cNvSpPr>
            <a:spLocks/>
          </p:cNvSpPr>
          <p:nvPr/>
        </p:nvSpPr>
        <p:spPr bwMode="gray">
          <a:xfrm rot="3600000">
            <a:off x="3280696" y="1604962"/>
            <a:ext cx="2003425" cy="2760663"/>
          </a:xfrm>
          <a:custGeom>
            <a:avLst/>
            <a:gdLst>
              <a:gd name="T0" fmla="*/ 835 w 864"/>
              <a:gd name="T1" fmla="*/ 1040 h 1191"/>
              <a:gd name="T2" fmla="*/ 815 w 864"/>
              <a:gd name="T3" fmla="*/ 1047 h 1191"/>
              <a:gd name="T4" fmla="*/ 815 w 864"/>
              <a:gd name="T5" fmla="*/ 1047 h 1191"/>
              <a:gd name="T6" fmla="*/ 797 w 864"/>
              <a:gd name="T7" fmla="*/ 1051 h 1191"/>
              <a:gd name="T8" fmla="*/ 793 w 864"/>
              <a:gd name="T9" fmla="*/ 1049 h 1191"/>
              <a:gd name="T10" fmla="*/ 793 w 864"/>
              <a:gd name="T11" fmla="*/ 1038 h 1191"/>
              <a:gd name="T12" fmla="*/ 793 w 864"/>
              <a:gd name="T13" fmla="*/ 948 h 1191"/>
              <a:gd name="T14" fmla="*/ 317 w 864"/>
              <a:gd name="T15" fmla="*/ 672 h 1191"/>
              <a:gd name="T16" fmla="*/ 243 w 864"/>
              <a:gd name="T17" fmla="*/ 397 h 1191"/>
              <a:gd name="T18" fmla="*/ 317 w 864"/>
              <a:gd name="T19" fmla="*/ 122 h 1191"/>
              <a:gd name="T20" fmla="*/ 231 w 864"/>
              <a:gd name="T21" fmla="*/ 73 h 1191"/>
              <a:gd name="T22" fmla="*/ 228 w 864"/>
              <a:gd name="T23" fmla="*/ 75 h 1191"/>
              <a:gd name="T24" fmla="*/ 221 w 864"/>
              <a:gd name="T25" fmla="*/ 92 h 1191"/>
              <a:gd name="T26" fmla="*/ 221 w 864"/>
              <a:gd name="T27" fmla="*/ 92 h 1191"/>
              <a:gd name="T28" fmla="*/ 218 w 864"/>
              <a:gd name="T29" fmla="*/ 113 h 1191"/>
              <a:gd name="T30" fmla="*/ 177 w 864"/>
              <a:gd name="T31" fmla="*/ 123 h 1191"/>
              <a:gd name="T32" fmla="*/ 166 w 864"/>
              <a:gd name="T33" fmla="*/ 82 h 1191"/>
              <a:gd name="T34" fmla="*/ 182 w 864"/>
              <a:gd name="T35" fmla="*/ 69 h 1191"/>
              <a:gd name="T36" fmla="*/ 194 w 864"/>
              <a:gd name="T37" fmla="*/ 55 h 1191"/>
              <a:gd name="T38" fmla="*/ 194 w 864"/>
              <a:gd name="T39" fmla="*/ 51 h 1191"/>
              <a:gd name="T40" fmla="*/ 106 w 864"/>
              <a:gd name="T41" fmla="*/ 0 h 1191"/>
              <a:gd name="T42" fmla="*/ 0 w 864"/>
              <a:gd name="T43" fmla="*/ 397 h 1191"/>
              <a:gd name="T44" fmla="*/ 106 w 864"/>
              <a:gd name="T45" fmla="*/ 794 h 1191"/>
              <a:gd name="T46" fmla="*/ 793 w 864"/>
              <a:gd name="T47" fmla="*/ 1191 h 1191"/>
              <a:gd name="T48" fmla="*/ 793 w 864"/>
              <a:gd name="T49" fmla="*/ 1099 h 1191"/>
              <a:gd name="T50" fmla="*/ 793 w 864"/>
              <a:gd name="T51" fmla="*/ 1092 h 1191"/>
              <a:gd name="T52" fmla="*/ 797 w 864"/>
              <a:gd name="T53" fmla="*/ 1090 h 1191"/>
              <a:gd name="T54" fmla="*/ 815 w 864"/>
              <a:gd name="T55" fmla="*/ 1093 h 1191"/>
              <a:gd name="T56" fmla="*/ 835 w 864"/>
              <a:gd name="T57" fmla="*/ 1101 h 1191"/>
              <a:gd name="T58" fmla="*/ 864 w 864"/>
              <a:gd name="T59" fmla="*/ 1070 h 1191"/>
              <a:gd name="T60" fmla="*/ 835 w 864"/>
              <a:gd name="T61" fmla="*/ 1040 h 119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864"/>
              <a:gd name="T94" fmla="*/ 0 h 1191"/>
              <a:gd name="T95" fmla="*/ 864 w 864"/>
              <a:gd name="T96" fmla="*/ 1191 h 1191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864" h="1191">
                <a:moveTo>
                  <a:pt x="835" y="1040"/>
                </a:moveTo>
                <a:cubicBezTo>
                  <a:pt x="827" y="1040"/>
                  <a:pt x="820" y="1043"/>
                  <a:pt x="815" y="1047"/>
                </a:cubicBezTo>
                <a:cubicBezTo>
                  <a:pt x="815" y="1047"/>
                  <a:pt x="815" y="1047"/>
                  <a:pt x="815" y="1047"/>
                </a:cubicBezTo>
                <a:cubicBezTo>
                  <a:pt x="811" y="1052"/>
                  <a:pt x="803" y="1054"/>
                  <a:pt x="797" y="1051"/>
                </a:cubicBezTo>
                <a:cubicBezTo>
                  <a:pt x="796" y="1050"/>
                  <a:pt x="795" y="1049"/>
                  <a:pt x="793" y="1049"/>
                </a:cubicBezTo>
                <a:cubicBezTo>
                  <a:pt x="793" y="1038"/>
                  <a:pt x="793" y="1038"/>
                  <a:pt x="793" y="1038"/>
                </a:cubicBezTo>
                <a:cubicBezTo>
                  <a:pt x="793" y="948"/>
                  <a:pt x="793" y="948"/>
                  <a:pt x="793" y="948"/>
                </a:cubicBezTo>
                <a:cubicBezTo>
                  <a:pt x="590" y="948"/>
                  <a:pt x="412" y="837"/>
                  <a:pt x="317" y="672"/>
                </a:cubicBezTo>
                <a:cubicBezTo>
                  <a:pt x="270" y="592"/>
                  <a:pt x="243" y="498"/>
                  <a:pt x="243" y="397"/>
                </a:cubicBezTo>
                <a:cubicBezTo>
                  <a:pt x="243" y="297"/>
                  <a:pt x="270" y="203"/>
                  <a:pt x="317" y="122"/>
                </a:cubicBezTo>
                <a:cubicBezTo>
                  <a:pt x="231" y="73"/>
                  <a:pt x="231" y="73"/>
                  <a:pt x="231" y="73"/>
                </a:cubicBezTo>
                <a:cubicBezTo>
                  <a:pt x="230" y="73"/>
                  <a:pt x="229" y="74"/>
                  <a:pt x="228" y="75"/>
                </a:cubicBezTo>
                <a:cubicBezTo>
                  <a:pt x="222" y="79"/>
                  <a:pt x="219" y="86"/>
                  <a:pt x="221" y="92"/>
                </a:cubicBezTo>
                <a:cubicBezTo>
                  <a:pt x="221" y="92"/>
                  <a:pt x="221" y="92"/>
                  <a:pt x="221" y="92"/>
                </a:cubicBezTo>
                <a:cubicBezTo>
                  <a:pt x="223" y="99"/>
                  <a:pt x="222" y="106"/>
                  <a:pt x="218" y="113"/>
                </a:cubicBezTo>
                <a:cubicBezTo>
                  <a:pt x="210" y="127"/>
                  <a:pt x="192" y="131"/>
                  <a:pt x="177" y="123"/>
                </a:cubicBezTo>
                <a:cubicBezTo>
                  <a:pt x="163" y="115"/>
                  <a:pt x="158" y="96"/>
                  <a:pt x="166" y="82"/>
                </a:cubicBezTo>
                <a:cubicBezTo>
                  <a:pt x="169" y="76"/>
                  <a:pt x="175" y="71"/>
                  <a:pt x="182" y="69"/>
                </a:cubicBezTo>
                <a:cubicBezTo>
                  <a:pt x="188" y="68"/>
                  <a:pt x="193" y="62"/>
                  <a:pt x="194" y="55"/>
                </a:cubicBezTo>
                <a:cubicBezTo>
                  <a:pt x="194" y="54"/>
                  <a:pt x="194" y="52"/>
                  <a:pt x="194" y="51"/>
                </a:cubicBezTo>
                <a:cubicBezTo>
                  <a:pt x="106" y="0"/>
                  <a:pt x="106" y="0"/>
                  <a:pt x="106" y="0"/>
                </a:cubicBezTo>
                <a:cubicBezTo>
                  <a:pt x="38" y="117"/>
                  <a:pt x="0" y="253"/>
                  <a:pt x="0" y="397"/>
                </a:cubicBezTo>
                <a:cubicBezTo>
                  <a:pt x="0" y="542"/>
                  <a:pt x="38" y="677"/>
                  <a:pt x="106" y="794"/>
                </a:cubicBezTo>
                <a:cubicBezTo>
                  <a:pt x="243" y="1031"/>
                  <a:pt x="500" y="1191"/>
                  <a:pt x="793" y="1191"/>
                </a:cubicBezTo>
                <a:cubicBezTo>
                  <a:pt x="793" y="1099"/>
                  <a:pt x="793" y="1099"/>
                  <a:pt x="793" y="1099"/>
                </a:cubicBezTo>
                <a:cubicBezTo>
                  <a:pt x="793" y="1092"/>
                  <a:pt x="793" y="1092"/>
                  <a:pt x="793" y="1092"/>
                </a:cubicBezTo>
                <a:cubicBezTo>
                  <a:pt x="795" y="1091"/>
                  <a:pt x="796" y="1090"/>
                  <a:pt x="797" y="1090"/>
                </a:cubicBezTo>
                <a:cubicBezTo>
                  <a:pt x="803" y="1087"/>
                  <a:pt x="811" y="1088"/>
                  <a:pt x="815" y="1093"/>
                </a:cubicBezTo>
                <a:cubicBezTo>
                  <a:pt x="820" y="1098"/>
                  <a:pt x="827" y="1101"/>
                  <a:pt x="835" y="1101"/>
                </a:cubicBezTo>
                <a:cubicBezTo>
                  <a:pt x="851" y="1101"/>
                  <a:pt x="864" y="1087"/>
                  <a:pt x="864" y="1070"/>
                </a:cubicBezTo>
                <a:cubicBezTo>
                  <a:pt x="864" y="1054"/>
                  <a:pt x="851" y="1040"/>
                  <a:pt x="835" y="1040"/>
                </a:cubicBezTo>
                <a:close/>
              </a:path>
            </a:pathLst>
          </a:custGeom>
          <a:gradFill rotWithShape="1">
            <a:gsLst>
              <a:gs pos="0">
                <a:srgbClr val="5D0202"/>
              </a:gs>
              <a:gs pos="50000">
                <a:srgbClr val="A90404"/>
              </a:gs>
              <a:gs pos="100000">
                <a:srgbClr val="5D0202"/>
              </a:gs>
            </a:gsLst>
            <a:lin ang="54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0795450-BCD9-43F9-819B-410A8C46B135}"/>
              </a:ext>
            </a:extLst>
          </p:cNvPr>
          <p:cNvSpPr>
            <a:spLocks/>
          </p:cNvSpPr>
          <p:nvPr/>
        </p:nvSpPr>
        <p:spPr bwMode="gray">
          <a:xfrm rot="3600000">
            <a:off x="4564983" y="2255837"/>
            <a:ext cx="3190875" cy="1219200"/>
          </a:xfrm>
          <a:custGeom>
            <a:avLst/>
            <a:gdLst>
              <a:gd name="T0" fmla="*/ 1164 w 1375"/>
              <a:gd name="T1" fmla="*/ 518 h 527"/>
              <a:gd name="T2" fmla="*/ 1252 w 1375"/>
              <a:gd name="T3" fmla="*/ 467 h 527"/>
              <a:gd name="T4" fmla="*/ 1252 w 1375"/>
              <a:gd name="T5" fmla="*/ 463 h 527"/>
              <a:gd name="T6" fmla="*/ 1240 w 1375"/>
              <a:gd name="T7" fmla="*/ 449 h 527"/>
              <a:gd name="T8" fmla="*/ 1240 w 1375"/>
              <a:gd name="T9" fmla="*/ 449 h 527"/>
              <a:gd name="T10" fmla="*/ 1224 w 1375"/>
              <a:gd name="T11" fmla="*/ 436 h 527"/>
              <a:gd name="T12" fmla="*/ 1235 w 1375"/>
              <a:gd name="T13" fmla="*/ 395 h 527"/>
              <a:gd name="T14" fmla="*/ 1276 w 1375"/>
              <a:gd name="T15" fmla="*/ 406 h 527"/>
              <a:gd name="T16" fmla="*/ 1279 w 1375"/>
              <a:gd name="T17" fmla="*/ 427 h 527"/>
              <a:gd name="T18" fmla="*/ 1285 w 1375"/>
              <a:gd name="T19" fmla="*/ 444 h 527"/>
              <a:gd name="T20" fmla="*/ 1289 w 1375"/>
              <a:gd name="T21" fmla="*/ 446 h 527"/>
              <a:gd name="T22" fmla="*/ 1375 w 1375"/>
              <a:gd name="T23" fmla="*/ 396 h 527"/>
              <a:gd name="T24" fmla="*/ 687 w 1375"/>
              <a:gd name="T25" fmla="*/ 0 h 527"/>
              <a:gd name="T26" fmla="*/ 0 w 1375"/>
              <a:gd name="T27" fmla="*/ 396 h 527"/>
              <a:gd name="T28" fmla="*/ 88 w 1375"/>
              <a:gd name="T29" fmla="*/ 447 h 527"/>
              <a:gd name="T30" fmla="*/ 88 w 1375"/>
              <a:gd name="T31" fmla="*/ 451 h 527"/>
              <a:gd name="T32" fmla="*/ 76 w 1375"/>
              <a:gd name="T33" fmla="*/ 465 h 527"/>
              <a:gd name="T34" fmla="*/ 60 w 1375"/>
              <a:gd name="T35" fmla="*/ 478 h 527"/>
              <a:gd name="T36" fmla="*/ 71 w 1375"/>
              <a:gd name="T37" fmla="*/ 519 h 527"/>
              <a:gd name="T38" fmla="*/ 112 w 1375"/>
              <a:gd name="T39" fmla="*/ 509 h 527"/>
              <a:gd name="T40" fmla="*/ 115 w 1375"/>
              <a:gd name="T41" fmla="*/ 488 h 527"/>
              <a:gd name="T42" fmla="*/ 115 w 1375"/>
              <a:gd name="T43" fmla="*/ 488 h 527"/>
              <a:gd name="T44" fmla="*/ 122 w 1375"/>
              <a:gd name="T45" fmla="*/ 471 h 527"/>
              <a:gd name="T46" fmla="*/ 125 w 1375"/>
              <a:gd name="T47" fmla="*/ 469 h 527"/>
              <a:gd name="T48" fmla="*/ 211 w 1375"/>
              <a:gd name="T49" fmla="*/ 518 h 527"/>
              <a:gd name="T50" fmla="*/ 687 w 1375"/>
              <a:gd name="T51" fmla="*/ 243 h 527"/>
              <a:gd name="T52" fmla="*/ 1164 w 1375"/>
              <a:gd name="T53" fmla="*/ 518 h 52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5"/>
              <a:gd name="T82" fmla="*/ 0 h 527"/>
              <a:gd name="T83" fmla="*/ 1375 w 1375"/>
              <a:gd name="T84" fmla="*/ 527 h 527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5" h="527">
                <a:moveTo>
                  <a:pt x="1164" y="518"/>
                </a:moveTo>
                <a:cubicBezTo>
                  <a:pt x="1252" y="467"/>
                  <a:pt x="1252" y="467"/>
                  <a:pt x="1252" y="467"/>
                </a:cubicBezTo>
                <a:cubicBezTo>
                  <a:pt x="1252" y="466"/>
                  <a:pt x="1252" y="465"/>
                  <a:pt x="1252" y="463"/>
                </a:cubicBezTo>
                <a:cubicBezTo>
                  <a:pt x="1251" y="456"/>
                  <a:pt x="1246" y="450"/>
                  <a:pt x="1240" y="449"/>
                </a:cubicBezTo>
                <a:cubicBezTo>
                  <a:pt x="1240" y="449"/>
                  <a:pt x="1240" y="449"/>
                  <a:pt x="1240" y="449"/>
                </a:cubicBezTo>
                <a:cubicBezTo>
                  <a:pt x="1233" y="447"/>
                  <a:pt x="1227" y="443"/>
                  <a:pt x="1224" y="436"/>
                </a:cubicBezTo>
                <a:cubicBezTo>
                  <a:pt x="1216" y="422"/>
                  <a:pt x="1221" y="404"/>
                  <a:pt x="1235" y="395"/>
                </a:cubicBezTo>
                <a:cubicBezTo>
                  <a:pt x="1250" y="387"/>
                  <a:pt x="1268" y="392"/>
                  <a:pt x="1276" y="406"/>
                </a:cubicBezTo>
                <a:cubicBezTo>
                  <a:pt x="1280" y="412"/>
                  <a:pt x="1281" y="420"/>
                  <a:pt x="1279" y="427"/>
                </a:cubicBezTo>
                <a:cubicBezTo>
                  <a:pt x="1277" y="432"/>
                  <a:pt x="1280" y="440"/>
                  <a:pt x="1285" y="444"/>
                </a:cubicBezTo>
                <a:cubicBezTo>
                  <a:pt x="1287" y="445"/>
                  <a:pt x="1288" y="445"/>
                  <a:pt x="1289" y="446"/>
                </a:cubicBezTo>
                <a:cubicBezTo>
                  <a:pt x="1375" y="396"/>
                  <a:pt x="1375" y="396"/>
                  <a:pt x="1375" y="396"/>
                </a:cubicBezTo>
                <a:cubicBezTo>
                  <a:pt x="1238" y="159"/>
                  <a:pt x="981" y="0"/>
                  <a:pt x="687" y="0"/>
                </a:cubicBezTo>
                <a:cubicBezTo>
                  <a:pt x="394" y="0"/>
                  <a:pt x="137" y="159"/>
                  <a:pt x="0" y="396"/>
                </a:cubicBezTo>
                <a:cubicBezTo>
                  <a:pt x="88" y="447"/>
                  <a:pt x="88" y="447"/>
                  <a:pt x="88" y="447"/>
                </a:cubicBezTo>
                <a:cubicBezTo>
                  <a:pt x="88" y="448"/>
                  <a:pt x="88" y="450"/>
                  <a:pt x="88" y="451"/>
                </a:cubicBezTo>
                <a:cubicBezTo>
                  <a:pt x="87" y="458"/>
                  <a:pt x="82" y="464"/>
                  <a:pt x="76" y="465"/>
                </a:cubicBezTo>
                <a:cubicBezTo>
                  <a:pt x="69" y="467"/>
                  <a:pt x="63" y="472"/>
                  <a:pt x="60" y="478"/>
                </a:cubicBezTo>
                <a:cubicBezTo>
                  <a:pt x="52" y="492"/>
                  <a:pt x="57" y="511"/>
                  <a:pt x="71" y="519"/>
                </a:cubicBezTo>
                <a:cubicBezTo>
                  <a:pt x="86" y="527"/>
                  <a:pt x="104" y="523"/>
                  <a:pt x="112" y="509"/>
                </a:cubicBezTo>
                <a:cubicBezTo>
                  <a:pt x="116" y="502"/>
                  <a:pt x="117" y="495"/>
                  <a:pt x="115" y="488"/>
                </a:cubicBezTo>
                <a:cubicBezTo>
                  <a:pt x="115" y="488"/>
                  <a:pt x="115" y="488"/>
                  <a:pt x="115" y="488"/>
                </a:cubicBezTo>
                <a:cubicBezTo>
                  <a:pt x="113" y="482"/>
                  <a:pt x="116" y="475"/>
                  <a:pt x="122" y="471"/>
                </a:cubicBezTo>
                <a:cubicBezTo>
                  <a:pt x="123" y="470"/>
                  <a:pt x="124" y="469"/>
                  <a:pt x="125" y="469"/>
                </a:cubicBezTo>
                <a:cubicBezTo>
                  <a:pt x="211" y="518"/>
                  <a:pt x="211" y="518"/>
                  <a:pt x="211" y="518"/>
                </a:cubicBezTo>
                <a:cubicBezTo>
                  <a:pt x="306" y="354"/>
                  <a:pt x="484" y="243"/>
                  <a:pt x="687" y="243"/>
                </a:cubicBezTo>
                <a:cubicBezTo>
                  <a:pt x="891" y="243"/>
                  <a:pt x="1069" y="354"/>
                  <a:pt x="1164" y="518"/>
                </a:cubicBezTo>
                <a:close/>
              </a:path>
            </a:pathLst>
          </a:custGeom>
          <a:gradFill rotWithShape="1">
            <a:gsLst>
              <a:gs pos="0">
                <a:srgbClr val="5D0202"/>
              </a:gs>
              <a:gs pos="50000">
                <a:srgbClr val="A90404"/>
              </a:gs>
              <a:gs pos="100000">
                <a:srgbClr val="5D0202"/>
              </a:gs>
            </a:gsLst>
            <a:lin ang="54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863DB2C-BFE1-4797-B17C-E9E1CD67C1DD}"/>
              </a:ext>
            </a:extLst>
          </p:cNvPr>
          <p:cNvSpPr>
            <a:spLocks/>
          </p:cNvSpPr>
          <p:nvPr/>
        </p:nvSpPr>
        <p:spPr bwMode="gray">
          <a:xfrm rot="7200000">
            <a:off x="5042821" y="2106612"/>
            <a:ext cx="1282700" cy="1944688"/>
          </a:xfrm>
          <a:custGeom>
            <a:avLst/>
            <a:gdLst>
              <a:gd name="T0" fmla="*/ 550 w 550"/>
              <a:gd name="T1" fmla="*/ 132 h 836"/>
              <a:gd name="T2" fmla="*/ 547 w 550"/>
              <a:gd name="T3" fmla="*/ 130 h 836"/>
              <a:gd name="T4" fmla="*/ 529 w 550"/>
              <a:gd name="T5" fmla="*/ 133 h 836"/>
              <a:gd name="T6" fmla="*/ 529 w 550"/>
              <a:gd name="T7" fmla="*/ 133 h 836"/>
              <a:gd name="T8" fmla="*/ 509 w 550"/>
              <a:gd name="T9" fmla="*/ 141 h 836"/>
              <a:gd name="T10" fmla="*/ 480 w 550"/>
              <a:gd name="T11" fmla="*/ 111 h 836"/>
              <a:gd name="T12" fmla="*/ 509 w 550"/>
              <a:gd name="T13" fmla="*/ 80 h 836"/>
              <a:gd name="T14" fmla="*/ 529 w 550"/>
              <a:gd name="T15" fmla="*/ 88 h 836"/>
              <a:gd name="T16" fmla="*/ 547 w 550"/>
              <a:gd name="T17" fmla="*/ 91 h 836"/>
              <a:gd name="T18" fmla="*/ 550 w 550"/>
              <a:gd name="T19" fmla="*/ 89 h 836"/>
              <a:gd name="T20" fmla="*/ 550 w 550"/>
              <a:gd name="T21" fmla="*/ 82 h 836"/>
              <a:gd name="T22" fmla="*/ 550 w 550"/>
              <a:gd name="T23" fmla="*/ 0 h 836"/>
              <a:gd name="T24" fmla="*/ 0 w 550"/>
              <a:gd name="T25" fmla="*/ 550 h 836"/>
              <a:gd name="T26" fmla="*/ 74 w 550"/>
              <a:gd name="T27" fmla="*/ 825 h 836"/>
              <a:gd name="T28" fmla="*/ 153 w 550"/>
              <a:gd name="T29" fmla="*/ 780 h 836"/>
              <a:gd name="T30" fmla="*/ 158 w 550"/>
              <a:gd name="T31" fmla="*/ 796 h 836"/>
              <a:gd name="T32" fmla="*/ 161 w 550"/>
              <a:gd name="T33" fmla="*/ 817 h 836"/>
              <a:gd name="T34" fmla="*/ 202 w 550"/>
              <a:gd name="T35" fmla="*/ 827 h 836"/>
              <a:gd name="T36" fmla="*/ 214 w 550"/>
              <a:gd name="T37" fmla="*/ 786 h 836"/>
              <a:gd name="T38" fmla="*/ 198 w 550"/>
              <a:gd name="T39" fmla="*/ 773 h 836"/>
              <a:gd name="T40" fmla="*/ 198 w 550"/>
              <a:gd name="T41" fmla="*/ 773 h 836"/>
              <a:gd name="T42" fmla="*/ 186 w 550"/>
              <a:gd name="T43" fmla="*/ 761 h 836"/>
              <a:gd name="T44" fmla="*/ 266 w 550"/>
              <a:gd name="T45" fmla="*/ 714 h 836"/>
              <a:gd name="T46" fmla="*/ 222 w 550"/>
              <a:gd name="T47" fmla="*/ 550 h 836"/>
              <a:gd name="T48" fmla="*/ 550 w 550"/>
              <a:gd name="T49" fmla="*/ 222 h 836"/>
              <a:gd name="T50" fmla="*/ 550 w 550"/>
              <a:gd name="T51" fmla="*/ 143 h 836"/>
              <a:gd name="T52" fmla="*/ 550 w 550"/>
              <a:gd name="T53" fmla="*/ 132 h 8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550"/>
              <a:gd name="T82" fmla="*/ 0 h 836"/>
              <a:gd name="T83" fmla="*/ 550 w 550"/>
              <a:gd name="T84" fmla="*/ 836 h 8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550" h="836">
                <a:moveTo>
                  <a:pt x="550" y="132"/>
                </a:moveTo>
                <a:cubicBezTo>
                  <a:pt x="549" y="131"/>
                  <a:pt x="548" y="131"/>
                  <a:pt x="547" y="130"/>
                </a:cubicBezTo>
                <a:cubicBezTo>
                  <a:pt x="540" y="127"/>
                  <a:pt x="533" y="129"/>
                  <a:pt x="529" y="133"/>
                </a:cubicBezTo>
                <a:cubicBezTo>
                  <a:pt x="529" y="133"/>
                  <a:pt x="529" y="133"/>
                  <a:pt x="529" y="133"/>
                </a:cubicBezTo>
                <a:cubicBezTo>
                  <a:pt x="523" y="138"/>
                  <a:pt x="517" y="141"/>
                  <a:pt x="509" y="141"/>
                </a:cubicBezTo>
                <a:cubicBezTo>
                  <a:pt x="493" y="141"/>
                  <a:pt x="480" y="127"/>
                  <a:pt x="480" y="111"/>
                </a:cubicBezTo>
                <a:cubicBezTo>
                  <a:pt x="480" y="94"/>
                  <a:pt x="493" y="80"/>
                  <a:pt x="509" y="80"/>
                </a:cubicBezTo>
                <a:cubicBezTo>
                  <a:pt x="517" y="80"/>
                  <a:pt x="524" y="83"/>
                  <a:pt x="529" y="88"/>
                </a:cubicBezTo>
                <a:cubicBezTo>
                  <a:pt x="533" y="93"/>
                  <a:pt x="540" y="94"/>
                  <a:pt x="547" y="91"/>
                </a:cubicBezTo>
                <a:cubicBezTo>
                  <a:pt x="548" y="91"/>
                  <a:pt x="549" y="90"/>
                  <a:pt x="550" y="89"/>
                </a:cubicBezTo>
                <a:cubicBezTo>
                  <a:pt x="550" y="82"/>
                  <a:pt x="550" y="82"/>
                  <a:pt x="550" y="82"/>
                </a:cubicBezTo>
                <a:cubicBezTo>
                  <a:pt x="550" y="0"/>
                  <a:pt x="550" y="0"/>
                  <a:pt x="550" y="0"/>
                </a:cubicBezTo>
                <a:cubicBezTo>
                  <a:pt x="246" y="0"/>
                  <a:pt x="0" y="246"/>
                  <a:pt x="0" y="550"/>
                </a:cubicBezTo>
                <a:cubicBezTo>
                  <a:pt x="0" y="651"/>
                  <a:pt x="27" y="745"/>
                  <a:pt x="74" y="825"/>
                </a:cubicBezTo>
                <a:cubicBezTo>
                  <a:pt x="153" y="780"/>
                  <a:pt x="153" y="780"/>
                  <a:pt x="153" y="780"/>
                </a:cubicBezTo>
                <a:cubicBezTo>
                  <a:pt x="158" y="784"/>
                  <a:pt x="160" y="791"/>
                  <a:pt x="158" y="796"/>
                </a:cubicBezTo>
                <a:cubicBezTo>
                  <a:pt x="157" y="803"/>
                  <a:pt x="158" y="810"/>
                  <a:pt x="161" y="817"/>
                </a:cubicBezTo>
                <a:cubicBezTo>
                  <a:pt x="170" y="831"/>
                  <a:pt x="188" y="836"/>
                  <a:pt x="202" y="827"/>
                </a:cubicBezTo>
                <a:cubicBezTo>
                  <a:pt x="217" y="819"/>
                  <a:pt x="222" y="801"/>
                  <a:pt x="214" y="786"/>
                </a:cubicBezTo>
                <a:cubicBezTo>
                  <a:pt x="210" y="780"/>
                  <a:pt x="204" y="776"/>
                  <a:pt x="198" y="773"/>
                </a:cubicBezTo>
                <a:cubicBezTo>
                  <a:pt x="198" y="773"/>
                  <a:pt x="198" y="773"/>
                  <a:pt x="198" y="773"/>
                </a:cubicBezTo>
                <a:cubicBezTo>
                  <a:pt x="192" y="772"/>
                  <a:pt x="187" y="767"/>
                  <a:pt x="186" y="761"/>
                </a:cubicBezTo>
                <a:cubicBezTo>
                  <a:pt x="266" y="714"/>
                  <a:pt x="266" y="714"/>
                  <a:pt x="266" y="714"/>
                </a:cubicBezTo>
                <a:cubicBezTo>
                  <a:pt x="238" y="666"/>
                  <a:pt x="222" y="610"/>
                  <a:pt x="222" y="550"/>
                </a:cubicBezTo>
                <a:cubicBezTo>
                  <a:pt x="222" y="369"/>
                  <a:pt x="369" y="222"/>
                  <a:pt x="550" y="222"/>
                </a:cubicBezTo>
                <a:cubicBezTo>
                  <a:pt x="550" y="143"/>
                  <a:pt x="550" y="143"/>
                  <a:pt x="550" y="143"/>
                </a:cubicBezTo>
                <a:lnTo>
                  <a:pt x="550" y="132"/>
                </a:lnTo>
                <a:close/>
              </a:path>
            </a:pathLst>
          </a:custGeom>
          <a:gradFill rotWithShape="1">
            <a:gsLst>
              <a:gs pos="0">
                <a:srgbClr val="E2E2E2"/>
              </a:gs>
              <a:gs pos="100000">
                <a:srgbClr val="C3C3C3"/>
              </a:gs>
            </a:gsLst>
            <a:lin ang="54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FA8A776-6939-4A10-9F69-B64FA981FD91}"/>
              </a:ext>
            </a:extLst>
          </p:cNvPr>
          <p:cNvSpPr>
            <a:spLocks/>
          </p:cNvSpPr>
          <p:nvPr/>
        </p:nvSpPr>
        <p:spPr bwMode="gray">
          <a:xfrm rot="7200000">
            <a:off x="4369721" y="3163887"/>
            <a:ext cx="1447800" cy="1920875"/>
          </a:xfrm>
          <a:custGeom>
            <a:avLst/>
            <a:gdLst>
              <a:gd name="T0" fmla="*/ 70 w 621"/>
              <a:gd name="T1" fmla="*/ 0 h 826"/>
              <a:gd name="T2" fmla="*/ 70 w 621"/>
              <a:gd name="T3" fmla="*/ 82 h 826"/>
              <a:gd name="T4" fmla="*/ 70 w 621"/>
              <a:gd name="T5" fmla="*/ 89 h 826"/>
              <a:gd name="T6" fmla="*/ 67 w 621"/>
              <a:gd name="T7" fmla="*/ 91 h 826"/>
              <a:gd name="T8" fmla="*/ 49 w 621"/>
              <a:gd name="T9" fmla="*/ 88 h 826"/>
              <a:gd name="T10" fmla="*/ 29 w 621"/>
              <a:gd name="T11" fmla="*/ 80 h 826"/>
              <a:gd name="T12" fmla="*/ 0 w 621"/>
              <a:gd name="T13" fmla="*/ 111 h 826"/>
              <a:gd name="T14" fmla="*/ 29 w 621"/>
              <a:gd name="T15" fmla="*/ 141 h 826"/>
              <a:gd name="T16" fmla="*/ 49 w 621"/>
              <a:gd name="T17" fmla="*/ 133 h 826"/>
              <a:gd name="T18" fmla="*/ 49 w 621"/>
              <a:gd name="T19" fmla="*/ 133 h 826"/>
              <a:gd name="T20" fmla="*/ 67 w 621"/>
              <a:gd name="T21" fmla="*/ 130 h 826"/>
              <a:gd name="T22" fmla="*/ 70 w 621"/>
              <a:gd name="T23" fmla="*/ 132 h 826"/>
              <a:gd name="T24" fmla="*/ 70 w 621"/>
              <a:gd name="T25" fmla="*/ 143 h 826"/>
              <a:gd name="T26" fmla="*/ 70 w 621"/>
              <a:gd name="T27" fmla="*/ 222 h 826"/>
              <a:gd name="T28" fmla="*/ 70 w 621"/>
              <a:gd name="T29" fmla="*/ 222 h 826"/>
              <a:gd name="T30" fmla="*/ 398 w 621"/>
              <a:gd name="T31" fmla="*/ 550 h 826"/>
              <a:gd name="T32" fmla="*/ 354 w 621"/>
              <a:gd name="T33" fmla="*/ 714 h 826"/>
              <a:gd name="T34" fmla="*/ 433 w 621"/>
              <a:gd name="T35" fmla="*/ 759 h 826"/>
              <a:gd name="T36" fmla="*/ 436 w 621"/>
              <a:gd name="T37" fmla="*/ 758 h 826"/>
              <a:gd name="T38" fmla="*/ 443 w 621"/>
              <a:gd name="T39" fmla="*/ 740 h 826"/>
              <a:gd name="T40" fmla="*/ 443 w 621"/>
              <a:gd name="T41" fmla="*/ 740 h 826"/>
              <a:gd name="T42" fmla="*/ 446 w 621"/>
              <a:gd name="T43" fmla="*/ 720 h 826"/>
              <a:gd name="T44" fmla="*/ 487 w 621"/>
              <a:gd name="T45" fmla="*/ 709 h 826"/>
              <a:gd name="T46" fmla="*/ 498 w 621"/>
              <a:gd name="T47" fmla="*/ 750 h 826"/>
              <a:gd name="T48" fmla="*/ 482 w 621"/>
              <a:gd name="T49" fmla="*/ 763 h 826"/>
              <a:gd name="T50" fmla="*/ 470 w 621"/>
              <a:gd name="T51" fmla="*/ 777 h 826"/>
              <a:gd name="T52" fmla="*/ 470 w 621"/>
              <a:gd name="T53" fmla="*/ 781 h 826"/>
              <a:gd name="T54" fmla="*/ 547 w 621"/>
              <a:gd name="T55" fmla="*/ 826 h 826"/>
              <a:gd name="T56" fmla="*/ 621 w 621"/>
              <a:gd name="T57" fmla="*/ 550 h 826"/>
              <a:gd name="T58" fmla="*/ 70 w 621"/>
              <a:gd name="T59" fmla="*/ 0 h 82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621"/>
              <a:gd name="T91" fmla="*/ 0 h 826"/>
              <a:gd name="T92" fmla="*/ 621 w 621"/>
              <a:gd name="T93" fmla="*/ 826 h 82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621" h="826">
                <a:moveTo>
                  <a:pt x="70" y="0"/>
                </a:moveTo>
                <a:cubicBezTo>
                  <a:pt x="70" y="82"/>
                  <a:pt x="70" y="82"/>
                  <a:pt x="70" y="82"/>
                </a:cubicBezTo>
                <a:cubicBezTo>
                  <a:pt x="70" y="89"/>
                  <a:pt x="70" y="89"/>
                  <a:pt x="70" y="89"/>
                </a:cubicBezTo>
                <a:cubicBezTo>
                  <a:pt x="69" y="90"/>
                  <a:pt x="68" y="91"/>
                  <a:pt x="67" y="91"/>
                </a:cubicBezTo>
                <a:cubicBezTo>
                  <a:pt x="60" y="94"/>
                  <a:pt x="53" y="93"/>
                  <a:pt x="49" y="88"/>
                </a:cubicBezTo>
                <a:cubicBezTo>
                  <a:pt x="44" y="83"/>
                  <a:pt x="37" y="80"/>
                  <a:pt x="29" y="80"/>
                </a:cubicBezTo>
                <a:cubicBezTo>
                  <a:pt x="13" y="80"/>
                  <a:pt x="0" y="94"/>
                  <a:pt x="0" y="111"/>
                </a:cubicBezTo>
                <a:cubicBezTo>
                  <a:pt x="0" y="127"/>
                  <a:pt x="13" y="141"/>
                  <a:pt x="29" y="141"/>
                </a:cubicBezTo>
                <a:cubicBezTo>
                  <a:pt x="37" y="141"/>
                  <a:pt x="43" y="138"/>
                  <a:pt x="49" y="133"/>
                </a:cubicBezTo>
                <a:cubicBezTo>
                  <a:pt x="49" y="133"/>
                  <a:pt x="49" y="133"/>
                  <a:pt x="49" y="133"/>
                </a:cubicBezTo>
                <a:cubicBezTo>
                  <a:pt x="53" y="129"/>
                  <a:pt x="60" y="127"/>
                  <a:pt x="67" y="130"/>
                </a:cubicBezTo>
                <a:cubicBezTo>
                  <a:pt x="68" y="131"/>
                  <a:pt x="69" y="131"/>
                  <a:pt x="70" y="132"/>
                </a:cubicBezTo>
                <a:cubicBezTo>
                  <a:pt x="70" y="143"/>
                  <a:pt x="70" y="143"/>
                  <a:pt x="70" y="143"/>
                </a:cubicBezTo>
                <a:cubicBezTo>
                  <a:pt x="70" y="222"/>
                  <a:pt x="70" y="222"/>
                  <a:pt x="70" y="222"/>
                </a:cubicBezTo>
                <a:cubicBezTo>
                  <a:pt x="70" y="222"/>
                  <a:pt x="70" y="222"/>
                  <a:pt x="70" y="222"/>
                </a:cubicBezTo>
                <a:cubicBezTo>
                  <a:pt x="252" y="222"/>
                  <a:pt x="398" y="369"/>
                  <a:pt x="398" y="550"/>
                </a:cubicBezTo>
                <a:cubicBezTo>
                  <a:pt x="398" y="610"/>
                  <a:pt x="382" y="666"/>
                  <a:pt x="354" y="714"/>
                </a:cubicBezTo>
                <a:cubicBezTo>
                  <a:pt x="433" y="759"/>
                  <a:pt x="433" y="759"/>
                  <a:pt x="433" y="759"/>
                </a:cubicBezTo>
                <a:cubicBezTo>
                  <a:pt x="434" y="759"/>
                  <a:pt x="435" y="758"/>
                  <a:pt x="436" y="758"/>
                </a:cubicBezTo>
                <a:cubicBezTo>
                  <a:pt x="442" y="753"/>
                  <a:pt x="445" y="746"/>
                  <a:pt x="443" y="740"/>
                </a:cubicBezTo>
                <a:cubicBezTo>
                  <a:pt x="443" y="740"/>
                  <a:pt x="443" y="740"/>
                  <a:pt x="443" y="740"/>
                </a:cubicBezTo>
                <a:cubicBezTo>
                  <a:pt x="441" y="733"/>
                  <a:pt x="442" y="726"/>
                  <a:pt x="446" y="720"/>
                </a:cubicBezTo>
                <a:cubicBezTo>
                  <a:pt x="454" y="705"/>
                  <a:pt x="472" y="701"/>
                  <a:pt x="487" y="709"/>
                </a:cubicBezTo>
                <a:cubicBezTo>
                  <a:pt x="501" y="717"/>
                  <a:pt x="506" y="736"/>
                  <a:pt x="498" y="750"/>
                </a:cubicBezTo>
                <a:cubicBezTo>
                  <a:pt x="494" y="756"/>
                  <a:pt x="489" y="761"/>
                  <a:pt x="482" y="763"/>
                </a:cubicBezTo>
                <a:cubicBezTo>
                  <a:pt x="476" y="764"/>
                  <a:pt x="471" y="770"/>
                  <a:pt x="470" y="777"/>
                </a:cubicBezTo>
                <a:cubicBezTo>
                  <a:pt x="470" y="778"/>
                  <a:pt x="470" y="780"/>
                  <a:pt x="470" y="781"/>
                </a:cubicBezTo>
                <a:cubicBezTo>
                  <a:pt x="547" y="826"/>
                  <a:pt x="547" y="826"/>
                  <a:pt x="547" y="826"/>
                </a:cubicBezTo>
                <a:cubicBezTo>
                  <a:pt x="594" y="745"/>
                  <a:pt x="621" y="651"/>
                  <a:pt x="621" y="550"/>
                </a:cubicBezTo>
                <a:cubicBezTo>
                  <a:pt x="621" y="246"/>
                  <a:pt x="374" y="0"/>
                  <a:pt x="70" y="0"/>
                </a:cubicBezTo>
                <a:close/>
              </a:path>
            </a:pathLst>
          </a:custGeom>
          <a:gradFill rotWithShape="1">
            <a:gsLst>
              <a:gs pos="0">
                <a:srgbClr val="E2E2E2"/>
              </a:gs>
              <a:gs pos="100000">
                <a:srgbClr val="C3C3C3"/>
              </a:gs>
            </a:gsLst>
            <a:lin ang="54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B9E6DB83-5CB5-4A7E-82B4-98E027790F3A}"/>
              </a:ext>
            </a:extLst>
          </p:cNvPr>
          <p:cNvSpPr>
            <a:spLocks/>
          </p:cNvSpPr>
          <p:nvPr/>
        </p:nvSpPr>
        <p:spPr bwMode="gray">
          <a:xfrm rot="7200000">
            <a:off x="3279108" y="2606675"/>
            <a:ext cx="2217738" cy="931863"/>
          </a:xfrm>
          <a:custGeom>
            <a:avLst/>
            <a:gdLst>
              <a:gd name="T0" fmla="*/ 876 w 953"/>
              <a:gd name="T1" fmla="*/ 80 h 400"/>
              <a:gd name="T2" fmla="*/ 876 w 953"/>
              <a:gd name="T3" fmla="*/ 76 h 400"/>
              <a:gd name="T4" fmla="*/ 888 w 953"/>
              <a:gd name="T5" fmla="*/ 62 h 400"/>
              <a:gd name="T6" fmla="*/ 904 w 953"/>
              <a:gd name="T7" fmla="*/ 49 h 400"/>
              <a:gd name="T8" fmla="*/ 893 w 953"/>
              <a:gd name="T9" fmla="*/ 8 h 400"/>
              <a:gd name="T10" fmla="*/ 852 w 953"/>
              <a:gd name="T11" fmla="*/ 19 h 400"/>
              <a:gd name="T12" fmla="*/ 849 w 953"/>
              <a:gd name="T13" fmla="*/ 39 h 400"/>
              <a:gd name="T14" fmla="*/ 849 w 953"/>
              <a:gd name="T15" fmla="*/ 39 h 400"/>
              <a:gd name="T16" fmla="*/ 842 w 953"/>
              <a:gd name="T17" fmla="*/ 57 h 400"/>
              <a:gd name="T18" fmla="*/ 839 w 953"/>
              <a:gd name="T19" fmla="*/ 58 h 400"/>
              <a:gd name="T20" fmla="*/ 760 w 953"/>
              <a:gd name="T21" fmla="*/ 13 h 400"/>
              <a:gd name="T22" fmla="*/ 476 w 953"/>
              <a:gd name="T23" fmla="*/ 177 h 400"/>
              <a:gd name="T24" fmla="*/ 192 w 953"/>
              <a:gd name="T25" fmla="*/ 13 h 400"/>
              <a:gd name="T26" fmla="*/ 112 w 953"/>
              <a:gd name="T27" fmla="*/ 60 h 400"/>
              <a:gd name="T28" fmla="*/ 124 w 953"/>
              <a:gd name="T29" fmla="*/ 72 h 400"/>
              <a:gd name="T30" fmla="*/ 124 w 953"/>
              <a:gd name="T31" fmla="*/ 72 h 400"/>
              <a:gd name="T32" fmla="*/ 140 w 953"/>
              <a:gd name="T33" fmla="*/ 85 h 400"/>
              <a:gd name="T34" fmla="*/ 128 w 953"/>
              <a:gd name="T35" fmla="*/ 126 h 400"/>
              <a:gd name="T36" fmla="*/ 87 w 953"/>
              <a:gd name="T37" fmla="*/ 116 h 400"/>
              <a:gd name="T38" fmla="*/ 84 w 953"/>
              <a:gd name="T39" fmla="*/ 95 h 400"/>
              <a:gd name="T40" fmla="*/ 79 w 953"/>
              <a:gd name="T41" fmla="*/ 79 h 400"/>
              <a:gd name="T42" fmla="*/ 0 w 953"/>
              <a:gd name="T43" fmla="*/ 124 h 400"/>
              <a:gd name="T44" fmla="*/ 476 w 953"/>
              <a:gd name="T45" fmla="*/ 400 h 400"/>
              <a:gd name="T46" fmla="*/ 953 w 953"/>
              <a:gd name="T47" fmla="*/ 125 h 400"/>
              <a:gd name="T48" fmla="*/ 876 w 953"/>
              <a:gd name="T49" fmla="*/ 80 h 4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53"/>
              <a:gd name="T76" fmla="*/ 0 h 400"/>
              <a:gd name="T77" fmla="*/ 953 w 953"/>
              <a:gd name="T78" fmla="*/ 400 h 400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53" h="400">
                <a:moveTo>
                  <a:pt x="876" y="80"/>
                </a:moveTo>
                <a:cubicBezTo>
                  <a:pt x="876" y="79"/>
                  <a:pt x="876" y="77"/>
                  <a:pt x="876" y="76"/>
                </a:cubicBezTo>
                <a:cubicBezTo>
                  <a:pt x="877" y="69"/>
                  <a:pt x="882" y="63"/>
                  <a:pt x="888" y="62"/>
                </a:cubicBezTo>
                <a:cubicBezTo>
                  <a:pt x="895" y="60"/>
                  <a:pt x="900" y="55"/>
                  <a:pt x="904" y="49"/>
                </a:cubicBezTo>
                <a:cubicBezTo>
                  <a:pt x="912" y="35"/>
                  <a:pt x="907" y="16"/>
                  <a:pt x="893" y="8"/>
                </a:cubicBezTo>
                <a:cubicBezTo>
                  <a:pt x="878" y="0"/>
                  <a:pt x="860" y="4"/>
                  <a:pt x="852" y="19"/>
                </a:cubicBezTo>
                <a:cubicBezTo>
                  <a:pt x="848" y="25"/>
                  <a:pt x="847" y="32"/>
                  <a:pt x="849" y="39"/>
                </a:cubicBezTo>
                <a:cubicBezTo>
                  <a:pt x="849" y="39"/>
                  <a:pt x="849" y="39"/>
                  <a:pt x="849" y="39"/>
                </a:cubicBezTo>
                <a:cubicBezTo>
                  <a:pt x="851" y="45"/>
                  <a:pt x="848" y="52"/>
                  <a:pt x="842" y="57"/>
                </a:cubicBezTo>
                <a:cubicBezTo>
                  <a:pt x="841" y="57"/>
                  <a:pt x="840" y="58"/>
                  <a:pt x="839" y="58"/>
                </a:cubicBezTo>
                <a:cubicBezTo>
                  <a:pt x="760" y="13"/>
                  <a:pt x="760" y="13"/>
                  <a:pt x="760" y="13"/>
                </a:cubicBezTo>
                <a:cubicBezTo>
                  <a:pt x="704" y="111"/>
                  <a:pt x="598" y="177"/>
                  <a:pt x="476" y="177"/>
                </a:cubicBezTo>
                <a:cubicBezTo>
                  <a:pt x="355" y="177"/>
                  <a:pt x="249" y="111"/>
                  <a:pt x="192" y="13"/>
                </a:cubicBezTo>
                <a:cubicBezTo>
                  <a:pt x="112" y="60"/>
                  <a:pt x="112" y="60"/>
                  <a:pt x="112" y="60"/>
                </a:cubicBezTo>
                <a:cubicBezTo>
                  <a:pt x="113" y="66"/>
                  <a:pt x="118" y="71"/>
                  <a:pt x="124" y="72"/>
                </a:cubicBezTo>
                <a:cubicBezTo>
                  <a:pt x="124" y="72"/>
                  <a:pt x="124" y="72"/>
                  <a:pt x="124" y="72"/>
                </a:cubicBezTo>
                <a:cubicBezTo>
                  <a:pt x="130" y="75"/>
                  <a:pt x="136" y="79"/>
                  <a:pt x="140" y="85"/>
                </a:cubicBezTo>
                <a:cubicBezTo>
                  <a:pt x="148" y="100"/>
                  <a:pt x="143" y="118"/>
                  <a:pt x="128" y="126"/>
                </a:cubicBezTo>
                <a:cubicBezTo>
                  <a:pt x="114" y="135"/>
                  <a:pt x="96" y="130"/>
                  <a:pt x="87" y="116"/>
                </a:cubicBezTo>
                <a:cubicBezTo>
                  <a:pt x="84" y="109"/>
                  <a:pt x="83" y="102"/>
                  <a:pt x="84" y="95"/>
                </a:cubicBezTo>
                <a:cubicBezTo>
                  <a:pt x="86" y="90"/>
                  <a:pt x="84" y="83"/>
                  <a:pt x="79" y="79"/>
                </a:cubicBezTo>
                <a:cubicBezTo>
                  <a:pt x="0" y="124"/>
                  <a:pt x="0" y="124"/>
                  <a:pt x="0" y="124"/>
                </a:cubicBezTo>
                <a:cubicBezTo>
                  <a:pt x="95" y="289"/>
                  <a:pt x="273" y="400"/>
                  <a:pt x="476" y="400"/>
                </a:cubicBezTo>
                <a:cubicBezTo>
                  <a:pt x="680" y="400"/>
                  <a:pt x="858" y="289"/>
                  <a:pt x="953" y="125"/>
                </a:cubicBezTo>
                <a:lnTo>
                  <a:pt x="876" y="80"/>
                </a:lnTo>
                <a:close/>
              </a:path>
            </a:pathLst>
          </a:custGeom>
          <a:gradFill rotWithShape="1">
            <a:gsLst>
              <a:gs pos="0">
                <a:srgbClr val="E2E2E2"/>
              </a:gs>
              <a:gs pos="100000">
                <a:srgbClr val="C3C3C3"/>
              </a:gs>
            </a:gsLst>
            <a:lin ang="5400000" scaled="1"/>
          </a:gradFill>
          <a:ln w="19050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D2D2825-33A1-40A4-BCB1-D950E5805FA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15758" y="2803525"/>
            <a:ext cx="1360488" cy="1355725"/>
          </a:xfrm>
          <a:prstGeom prst="ellipse">
            <a:avLst/>
          </a:prstGeom>
          <a:gradFill rotWithShape="1">
            <a:gsLst>
              <a:gs pos="0">
                <a:srgbClr val="E2E2E2"/>
              </a:gs>
              <a:gs pos="100000">
                <a:srgbClr val="C3C3C3"/>
              </a:gs>
            </a:gsLst>
            <a:lin ang="5400000" scaled="1"/>
          </a:gradFill>
          <a:ln w="19050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GB" sz="3800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99D0F06-7553-4EA9-945D-8E23FD2E6DC8}"/>
              </a:ext>
            </a:extLst>
          </p:cNvPr>
          <p:cNvSpPr>
            <a:spLocks noChangeArrowheads="1"/>
          </p:cNvSpPr>
          <p:nvPr/>
        </p:nvSpPr>
        <p:spPr bwMode="gray">
          <a:xfrm>
            <a:off x="845471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en-GB" sz="2000" b="1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DC906021-1BB6-4558-9313-C055F9F76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1972" y="2261007"/>
            <a:ext cx="17331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r" defTabSz="801688">
              <a:spcBef>
                <a:spcPct val="20000"/>
              </a:spcBef>
            </a:pPr>
            <a:r>
              <a:rPr lang="pl-PL" b="1" dirty="0">
                <a:solidFill>
                  <a:srgbClr val="292929"/>
                </a:solidFill>
              </a:rPr>
              <a:t>Reklamodawcy</a:t>
            </a:r>
            <a:endParaRPr lang="en-GB" b="1" dirty="0">
              <a:solidFill>
                <a:srgbClr val="292929"/>
              </a:solidFill>
            </a:endParaRP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3A2E4BA2-9BB4-49B0-B9A9-EEE4F8F3F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208" y="2619376"/>
            <a:ext cx="2374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 defTabSz="801688">
              <a:spcBef>
                <a:spcPct val="20000"/>
              </a:spcBef>
            </a:pPr>
            <a:r>
              <a:rPr lang="pl-PL" sz="1600" dirty="0"/>
              <a:t>Mają możliwość dotarcia do potencjalnych klientów</a:t>
            </a:r>
            <a:r>
              <a:rPr lang="pl-PL" sz="1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" name="Text Box 44">
            <a:extLst>
              <a:ext uri="{FF2B5EF4-FFF2-40B4-BE49-F238E27FC236}">
                <a16:creationId xmlns:a16="http://schemas.microsoft.com/office/drawing/2014/main" id="{79A19C74-AFC1-4B13-85EF-D095B833E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83" y="2262188"/>
            <a:ext cx="1677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pl-PL" b="1" dirty="0">
                <a:solidFill>
                  <a:srgbClr val="292929"/>
                </a:solidFill>
              </a:rPr>
              <a:t>Użytkownicy</a:t>
            </a:r>
            <a:endParaRPr lang="en-GB" b="1" dirty="0">
              <a:solidFill>
                <a:srgbClr val="292929"/>
              </a:solidFill>
            </a:endParaRPr>
          </a:p>
        </p:txBody>
      </p:sp>
      <p:sp>
        <p:nvSpPr>
          <p:cNvPr id="16" name="Text Box 20">
            <a:extLst>
              <a:ext uri="{FF2B5EF4-FFF2-40B4-BE49-F238E27FC236}">
                <a16:creationId xmlns:a16="http://schemas.microsoft.com/office/drawing/2014/main" id="{9E932508-42ED-4FEE-B358-099DCC739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0596" y="3032126"/>
            <a:ext cx="17256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pl-PL" sz="2800" b="1" dirty="0">
                <a:solidFill>
                  <a:schemeClr val="bg1"/>
                </a:solidFill>
              </a:rPr>
              <a:t>Google</a:t>
            </a:r>
            <a:br>
              <a:rPr lang="en-GB" sz="2400" b="1" dirty="0">
                <a:solidFill>
                  <a:schemeClr val="bg1"/>
                </a:solidFill>
              </a:rPr>
            </a:br>
            <a:r>
              <a:rPr lang="pl-PL" sz="2000" b="1" dirty="0" err="1">
                <a:solidFill>
                  <a:schemeClr val="bg1"/>
                </a:solidFill>
              </a:rPr>
              <a:t>AdWords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7" name="Line 40">
            <a:extLst>
              <a:ext uri="{FF2B5EF4-FFF2-40B4-BE49-F238E27FC236}">
                <a16:creationId xmlns:a16="http://schemas.microsoft.com/office/drawing/2014/main" id="{3C538066-3843-4478-A336-C62DED9E96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2621" y="2132013"/>
            <a:ext cx="2874963" cy="0"/>
          </a:xfrm>
          <a:prstGeom prst="line">
            <a:avLst/>
          </a:prstGeom>
          <a:noFill/>
          <a:ln w="28575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8" name="Line 41">
            <a:extLst>
              <a:ext uri="{FF2B5EF4-FFF2-40B4-BE49-F238E27FC236}">
                <a16:creationId xmlns:a16="http://schemas.microsoft.com/office/drawing/2014/main" id="{FA62D5F0-B0C0-4F0A-AD45-D763C7C88A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0458" y="2132013"/>
            <a:ext cx="2889250" cy="0"/>
          </a:xfrm>
          <a:prstGeom prst="line">
            <a:avLst/>
          </a:prstGeom>
          <a:noFill/>
          <a:ln w="28575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" name="Text Box 45">
            <a:extLst>
              <a:ext uri="{FF2B5EF4-FFF2-40B4-BE49-F238E27FC236}">
                <a16:creationId xmlns:a16="http://schemas.microsoft.com/office/drawing/2014/main" id="{DEF5707B-45BB-461D-B8BC-75775EF23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883" y="2619376"/>
            <a:ext cx="22288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Bef>
                <a:spcPct val="20000"/>
              </a:spcBef>
            </a:pPr>
            <a:r>
              <a:rPr lang="pl-PL" sz="1600" dirty="0"/>
              <a:t>Pokazywane są im reklamy, którymi mogą być zainteresowany.</a:t>
            </a:r>
            <a:endParaRPr lang="en-GB" sz="1600" dirty="0"/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09E9592B-E31D-4C7C-ADDD-3C9A1C0A4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7446" y="4754563"/>
            <a:ext cx="1617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r" defTabSz="801688">
              <a:spcBef>
                <a:spcPct val="20000"/>
              </a:spcBef>
            </a:pPr>
            <a:r>
              <a:rPr lang="pl-PL" b="1" dirty="0">
                <a:solidFill>
                  <a:srgbClr val="292929"/>
                </a:solidFill>
              </a:rPr>
              <a:t>Google</a:t>
            </a:r>
            <a:endParaRPr lang="en-GB" b="1" dirty="0">
              <a:solidFill>
                <a:srgbClr val="292929"/>
              </a:solidFill>
            </a:endParaRPr>
          </a:p>
        </p:txBody>
      </p:sp>
      <p:sp>
        <p:nvSpPr>
          <p:cNvPr id="21" name="Text Box 8">
            <a:extLst>
              <a:ext uri="{FF2B5EF4-FFF2-40B4-BE49-F238E27FC236}">
                <a16:creationId xmlns:a16="http://schemas.microsoft.com/office/drawing/2014/main" id="{03241643-7DB3-4765-BB14-A5C248153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7421" y="5111751"/>
            <a:ext cx="30876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 defTabSz="801688">
              <a:spcBef>
                <a:spcPct val="20000"/>
              </a:spcBef>
            </a:pPr>
            <a:r>
              <a:rPr lang="pl-PL" sz="1600" dirty="0"/>
              <a:t>Zarabia na reklamodawcach, a zadowoleni klienci być może znowu skorzystają z usług Google.</a:t>
            </a:r>
            <a:endParaRPr lang="en-GB" sz="1600" dirty="0">
              <a:solidFill>
                <a:srgbClr val="333333"/>
              </a:solidFill>
            </a:endParaRPr>
          </a:p>
        </p:txBody>
      </p:sp>
      <p:sp>
        <p:nvSpPr>
          <p:cNvPr id="22" name="Line 41">
            <a:extLst>
              <a:ext uri="{FF2B5EF4-FFF2-40B4-BE49-F238E27FC236}">
                <a16:creationId xmlns:a16="http://schemas.microsoft.com/office/drawing/2014/main" id="{A7171885-EB4A-40CC-9E22-D1C2DDB5CD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5721" y="4641851"/>
            <a:ext cx="2693988" cy="0"/>
          </a:xfrm>
          <a:prstGeom prst="line">
            <a:avLst/>
          </a:prstGeom>
          <a:noFill/>
          <a:ln w="28575">
            <a:solidFill>
              <a:srgbClr val="4D4D4D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4" name="Symbol zastępczy stopki 26">
            <a:extLst>
              <a:ext uri="{FF2B5EF4-FFF2-40B4-BE49-F238E27FC236}">
                <a16:creationId xmlns:a16="http://schemas.microsoft.com/office/drawing/2014/main" id="{7FBDD9A7-05D8-4D70-8FD6-819191D4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59783" y="6554697"/>
            <a:ext cx="3771900" cy="228600"/>
          </a:xfrm>
        </p:spPr>
        <p:txBody>
          <a:bodyPr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1000" kern="1200" noProof="1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Google AdWords</a:t>
            </a:r>
          </a:p>
        </p:txBody>
      </p:sp>
      <p:sp useBgFill="1">
        <p:nvSpPr>
          <p:cNvPr id="25" name="Prostokąt 24">
            <a:extLst>
              <a:ext uri="{FF2B5EF4-FFF2-40B4-BE49-F238E27FC236}">
                <a16:creationId xmlns:a16="http://schemas.microsoft.com/office/drawing/2014/main" id="{F2D82BA1-DCA3-4A02-A3AB-C32AFA77D929}"/>
              </a:ext>
            </a:extLst>
          </p:cNvPr>
          <p:cNvSpPr/>
          <p:nvPr/>
        </p:nvSpPr>
        <p:spPr>
          <a:xfrm>
            <a:off x="7010627" y="6181859"/>
            <a:ext cx="3477296" cy="10431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297CDD4A-09B5-4A58-94A7-0C47EB4DE798}"/>
              </a:ext>
            </a:extLst>
          </p:cNvPr>
          <p:cNvSpPr txBox="1"/>
          <p:nvPr/>
        </p:nvSpPr>
        <p:spPr>
          <a:xfrm>
            <a:off x="4803249" y="6272219"/>
            <a:ext cx="4643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600" dirty="0">
                <a:solidFill>
                  <a:schemeClr val="accent2"/>
                </a:solidFill>
                <a:latin typeface="Arial Black" pitchFamily="34" charset="0"/>
              </a:rPr>
              <a:t>Google</a:t>
            </a:r>
            <a:r>
              <a:rPr lang="pl-PL" sz="1600" dirty="0">
                <a:latin typeface="Arial Black" pitchFamily="34" charset="0"/>
              </a:rPr>
              <a:t> </a:t>
            </a:r>
            <a:r>
              <a:rPr lang="pl-PL" sz="1600" dirty="0" err="1">
                <a:latin typeface="Arial Black" pitchFamily="34" charset="0"/>
              </a:rPr>
              <a:t>AdWords</a:t>
            </a:r>
            <a:endParaRPr lang="pl-PL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6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/>
      <p:bldP spid="14" grpId="0"/>
      <p:bldP spid="15" grpId="0"/>
      <p:bldP spid="16" grpId="0"/>
      <p:bldP spid="17" grpId="0" animBg="1"/>
      <p:bldP spid="18" grpId="0" animBg="1"/>
      <p:bldP spid="19" grpId="0"/>
      <p:bldP spid="20" grpId="0"/>
      <p:bldP spid="21" grpId="0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Obwód</Template>
  <TotalTime>1971</TotalTime>
  <Words>932</Words>
  <Application>Microsoft Office PowerPoint</Application>
  <PresentationFormat>Panoramiczny</PresentationFormat>
  <Paragraphs>207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1" baseType="lpstr">
      <vt:lpstr>Arial</vt:lpstr>
      <vt:lpstr>Arial Black</vt:lpstr>
      <vt:lpstr>Tw Cen MT</vt:lpstr>
      <vt:lpstr>Wingdings</vt:lpstr>
      <vt:lpstr>Obwód</vt:lpstr>
      <vt:lpstr>Google adwords</vt:lpstr>
      <vt:lpstr>Plan wykładu</vt:lpstr>
      <vt:lpstr>Czym jest AdWords?</vt:lpstr>
      <vt:lpstr>Struktura konta google adwords</vt:lpstr>
      <vt:lpstr>Podstawowe pojęcia</vt:lpstr>
      <vt:lpstr>Podstawowe pojęcia cd</vt:lpstr>
      <vt:lpstr>Na co należy zwrócić uwagę</vt:lpstr>
      <vt:lpstr>Narzędzia Google AdWords</vt:lpstr>
      <vt:lpstr>Zasada działania</vt:lpstr>
      <vt:lpstr>Aukcja reklam</vt:lpstr>
      <vt:lpstr>Quality Score – Wynik Jakości </vt:lpstr>
      <vt:lpstr>CTR</vt:lpstr>
      <vt:lpstr>Prezentacja programu PowerPoint</vt:lpstr>
      <vt:lpstr>Prezentacja programu PowerPoint</vt:lpstr>
      <vt:lpstr>Wpływ wyniku jakości na pozycję reklamy</vt:lpstr>
      <vt:lpstr>AdWords – ważniejsze wady i zalety</vt:lpstr>
      <vt:lpstr>Google Merchant Center</vt:lpstr>
      <vt:lpstr>Google Smart Ads – inteligentne reklamy</vt:lpstr>
      <vt:lpstr>Remarketing Google</vt:lpstr>
      <vt:lpstr>Prezentacja programu PowerPoint</vt:lpstr>
      <vt:lpstr>Konwersje – płeć i wiek</vt:lpstr>
      <vt:lpstr>Konwersje - urządzenia</vt:lpstr>
      <vt:lpstr>Porównanie 2011 i 2021 rok</vt:lpstr>
      <vt:lpstr>Mapa konwersji – dni tygodnia i godziny</vt:lpstr>
      <vt:lpstr>Podsumowanie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Hanna Chodak</dc:creator>
  <cp:lastModifiedBy>Hanna Chodak</cp:lastModifiedBy>
  <cp:revision>16</cp:revision>
  <dcterms:created xsi:type="dcterms:W3CDTF">2021-10-12T22:07:33Z</dcterms:created>
  <dcterms:modified xsi:type="dcterms:W3CDTF">2021-11-05T22:36:40Z</dcterms:modified>
</cp:coreProperties>
</file>