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9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0" r:id="rId19"/>
    <p:sldId id="272" r:id="rId20"/>
    <p:sldId id="271" r:id="rId21"/>
    <p:sldId id="273" r:id="rId22"/>
    <p:sldId id="281" r:id="rId23"/>
    <p:sldId id="274" r:id="rId24"/>
    <p:sldId id="275" r:id="rId25"/>
    <p:sldId id="276" r:id="rId26"/>
    <p:sldId id="277" r:id="rId27"/>
    <p:sldId id="278" r:id="rId28"/>
    <p:sldId id="298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79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cqcounter.com/whois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cqcounter.com/whoi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BE4EF-DAD3-4546-9610-96E8B83B69C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97D5FA-868F-49F5-817C-849C2962063A}">
      <dgm:prSet phldrT="[Tekst]"/>
      <dgm:spPr/>
      <dgm:t>
        <a:bodyPr/>
        <a:lstStyle/>
        <a:p>
          <a:r>
            <a:rPr lang="pl-PL" dirty="0"/>
            <a:t>Przedsiębiorstwo w sieci Internet – domena i hosting</a:t>
          </a:r>
        </a:p>
      </dgm:t>
    </dgm:pt>
    <dgm:pt modelId="{4D14119E-62C4-4077-8D5C-621CD5E0E447}" type="parTrans" cxnId="{A43B66EA-D1CD-41B1-B53F-782A0335373E}">
      <dgm:prSet/>
      <dgm:spPr/>
      <dgm:t>
        <a:bodyPr/>
        <a:lstStyle/>
        <a:p>
          <a:endParaRPr lang="pl-PL"/>
        </a:p>
      </dgm:t>
    </dgm:pt>
    <dgm:pt modelId="{E9B2A709-5495-4153-87FF-184EABD0C893}" type="sibTrans" cxnId="{A43B66EA-D1CD-41B1-B53F-782A0335373E}">
      <dgm:prSet/>
      <dgm:spPr/>
      <dgm:t>
        <a:bodyPr/>
        <a:lstStyle/>
        <a:p>
          <a:endParaRPr lang="pl-PL"/>
        </a:p>
      </dgm:t>
    </dgm:pt>
    <dgm:pt modelId="{77B2F9B5-4981-4534-A3FC-3083B083257B}">
      <dgm:prSet phldrT="[Tekst]"/>
      <dgm:spPr/>
      <dgm:t>
        <a:bodyPr/>
        <a:lstStyle/>
        <a:p>
          <a:r>
            <a:rPr lang="pl-PL" dirty="0"/>
            <a:t>Widoczność przedsiębiorstwa w sieci – SEO, Google </a:t>
          </a:r>
          <a:r>
            <a:rPr lang="pl-PL" dirty="0" err="1"/>
            <a:t>Ads</a:t>
          </a:r>
          <a:r>
            <a:rPr lang="pl-PL" dirty="0"/>
            <a:t> i inne</a:t>
          </a:r>
        </a:p>
      </dgm:t>
    </dgm:pt>
    <dgm:pt modelId="{232795AB-66CA-43BF-B3DB-5BE7435AEAB8}" type="parTrans" cxnId="{BA4EC893-3433-4675-8F65-CA2C32C52FB2}">
      <dgm:prSet/>
      <dgm:spPr/>
      <dgm:t>
        <a:bodyPr/>
        <a:lstStyle/>
        <a:p>
          <a:endParaRPr lang="pl-PL"/>
        </a:p>
      </dgm:t>
    </dgm:pt>
    <dgm:pt modelId="{176B3E35-245F-49A3-832E-167C0F0D4D97}" type="sibTrans" cxnId="{BA4EC893-3433-4675-8F65-CA2C32C52FB2}">
      <dgm:prSet/>
      <dgm:spPr/>
      <dgm:t>
        <a:bodyPr/>
        <a:lstStyle/>
        <a:p>
          <a:endParaRPr lang="pl-PL"/>
        </a:p>
      </dgm:t>
    </dgm:pt>
    <dgm:pt modelId="{49C5F1E1-4DD5-4AD9-9022-2CB3BC3BC4AA}">
      <dgm:prSet phldrT="[Tekst]"/>
      <dgm:spPr/>
      <dgm:t>
        <a:bodyPr/>
        <a:lstStyle/>
        <a:p>
          <a:r>
            <a:rPr lang="pl-PL" dirty="0"/>
            <a:t>Przedsiębiorstwo i pracownicy w Mediach Społecznościowych</a:t>
          </a:r>
        </a:p>
      </dgm:t>
    </dgm:pt>
    <dgm:pt modelId="{8BEFF2C3-94B3-4A66-84F7-D3D79857DEDA}" type="parTrans" cxnId="{E7E4B07C-8651-4915-BCF7-0E7A140ECB71}">
      <dgm:prSet/>
      <dgm:spPr/>
      <dgm:t>
        <a:bodyPr/>
        <a:lstStyle/>
        <a:p>
          <a:endParaRPr lang="pl-PL"/>
        </a:p>
      </dgm:t>
    </dgm:pt>
    <dgm:pt modelId="{09F9FD03-940E-4808-8A11-9C0E9DA7FD21}" type="sibTrans" cxnId="{E7E4B07C-8651-4915-BCF7-0E7A140ECB71}">
      <dgm:prSet/>
      <dgm:spPr/>
      <dgm:t>
        <a:bodyPr/>
        <a:lstStyle/>
        <a:p>
          <a:endParaRPr lang="pl-PL"/>
        </a:p>
      </dgm:t>
    </dgm:pt>
    <dgm:pt modelId="{074160EB-6A52-4406-8E08-230C831D7764}" type="pres">
      <dgm:prSet presAssocID="{36EBE4EF-DAD3-4546-9610-96E8B83B69C9}" presName="outerComposite" presStyleCnt="0">
        <dgm:presLayoutVars>
          <dgm:chMax val="5"/>
          <dgm:dir/>
          <dgm:resizeHandles val="exact"/>
        </dgm:presLayoutVars>
      </dgm:prSet>
      <dgm:spPr/>
    </dgm:pt>
    <dgm:pt modelId="{50B9D01C-3C77-4DEF-9A1C-A469133DFC5E}" type="pres">
      <dgm:prSet presAssocID="{36EBE4EF-DAD3-4546-9610-96E8B83B69C9}" presName="dummyMaxCanvas" presStyleCnt="0">
        <dgm:presLayoutVars/>
      </dgm:prSet>
      <dgm:spPr/>
    </dgm:pt>
    <dgm:pt modelId="{F5C0BC83-80D3-4CC5-9966-7AB162078080}" type="pres">
      <dgm:prSet presAssocID="{36EBE4EF-DAD3-4546-9610-96E8B83B69C9}" presName="ThreeNodes_1" presStyleLbl="node1" presStyleIdx="0" presStyleCnt="3">
        <dgm:presLayoutVars>
          <dgm:bulletEnabled val="1"/>
        </dgm:presLayoutVars>
      </dgm:prSet>
      <dgm:spPr/>
    </dgm:pt>
    <dgm:pt modelId="{4B8E8837-4A01-4535-A1DC-C9963DF3A2E1}" type="pres">
      <dgm:prSet presAssocID="{36EBE4EF-DAD3-4546-9610-96E8B83B69C9}" presName="ThreeNodes_2" presStyleLbl="node1" presStyleIdx="1" presStyleCnt="3">
        <dgm:presLayoutVars>
          <dgm:bulletEnabled val="1"/>
        </dgm:presLayoutVars>
      </dgm:prSet>
      <dgm:spPr/>
    </dgm:pt>
    <dgm:pt modelId="{0AC045E8-1F6A-44F2-B9CF-56665B01CCF9}" type="pres">
      <dgm:prSet presAssocID="{36EBE4EF-DAD3-4546-9610-96E8B83B69C9}" presName="ThreeNodes_3" presStyleLbl="node1" presStyleIdx="2" presStyleCnt="3">
        <dgm:presLayoutVars>
          <dgm:bulletEnabled val="1"/>
        </dgm:presLayoutVars>
      </dgm:prSet>
      <dgm:spPr/>
    </dgm:pt>
    <dgm:pt modelId="{2391BC25-5256-4592-A949-A6C2D2FF75AF}" type="pres">
      <dgm:prSet presAssocID="{36EBE4EF-DAD3-4546-9610-96E8B83B69C9}" presName="ThreeConn_1-2" presStyleLbl="fgAccFollowNode1" presStyleIdx="0" presStyleCnt="2">
        <dgm:presLayoutVars>
          <dgm:bulletEnabled val="1"/>
        </dgm:presLayoutVars>
      </dgm:prSet>
      <dgm:spPr/>
    </dgm:pt>
    <dgm:pt modelId="{0A5682A5-4D54-44A1-B633-3B665A9C1751}" type="pres">
      <dgm:prSet presAssocID="{36EBE4EF-DAD3-4546-9610-96E8B83B69C9}" presName="ThreeConn_2-3" presStyleLbl="fgAccFollowNode1" presStyleIdx="1" presStyleCnt="2">
        <dgm:presLayoutVars>
          <dgm:bulletEnabled val="1"/>
        </dgm:presLayoutVars>
      </dgm:prSet>
      <dgm:spPr/>
    </dgm:pt>
    <dgm:pt modelId="{D950E014-5AD3-4389-BE27-E7DEC0DE829D}" type="pres">
      <dgm:prSet presAssocID="{36EBE4EF-DAD3-4546-9610-96E8B83B69C9}" presName="ThreeNodes_1_text" presStyleLbl="node1" presStyleIdx="2" presStyleCnt="3">
        <dgm:presLayoutVars>
          <dgm:bulletEnabled val="1"/>
        </dgm:presLayoutVars>
      </dgm:prSet>
      <dgm:spPr/>
    </dgm:pt>
    <dgm:pt modelId="{AB87DF8E-99E7-4FB0-97A2-A5841526FA9C}" type="pres">
      <dgm:prSet presAssocID="{36EBE4EF-DAD3-4546-9610-96E8B83B69C9}" presName="ThreeNodes_2_text" presStyleLbl="node1" presStyleIdx="2" presStyleCnt="3">
        <dgm:presLayoutVars>
          <dgm:bulletEnabled val="1"/>
        </dgm:presLayoutVars>
      </dgm:prSet>
      <dgm:spPr/>
    </dgm:pt>
    <dgm:pt modelId="{52B226DB-731A-4008-819C-F6531D39C5F9}" type="pres">
      <dgm:prSet presAssocID="{36EBE4EF-DAD3-4546-9610-96E8B83B69C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5C7FC41-19E3-4F35-A529-6D98BF2432FE}" type="presOf" srcId="{E9B2A709-5495-4153-87FF-184EABD0C893}" destId="{2391BC25-5256-4592-A949-A6C2D2FF75AF}" srcOrd="0" destOrd="0" presId="urn:microsoft.com/office/officeart/2005/8/layout/vProcess5"/>
    <dgm:cxn modelId="{94F11B62-FF61-4881-B601-7CFD32A38F61}" type="presOf" srcId="{49C5F1E1-4DD5-4AD9-9022-2CB3BC3BC4AA}" destId="{52B226DB-731A-4008-819C-F6531D39C5F9}" srcOrd="1" destOrd="0" presId="urn:microsoft.com/office/officeart/2005/8/layout/vProcess5"/>
    <dgm:cxn modelId="{9F54026C-44FA-4A78-92E2-424BB53AA3B4}" type="presOf" srcId="{1997D5FA-868F-49F5-817C-849C2962063A}" destId="{D950E014-5AD3-4389-BE27-E7DEC0DE829D}" srcOrd="1" destOrd="0" presId="urn:microsoft.com/office/officeart/2005/8/layout/vProcess5"/>
    <dgm:cxn modelId="{E7E4B07C-8651-4915-BCF7-0E7A140ECB71}" srcId="{36EBE4EF-DAD3-4546-9610-96E8B83B69C9}" destId="{49C5F1E1-4DD5-4AD9-9022-2CB3BC3BC4AA}" srcOrd="2" destOrd="0" parTransId="{8BEFF2C3-94B3-4A66-84F7-D3D79857DEDA}" sibTransId="{09F9FD03-940E-4808-8A11-9C0E9DA7FD21}"/>
    <dgm:cxn modelId="{BA4EC893-3433-4675-8F65-CA2C32C52FB2}" srcId="{36EBE4EF-DAD3-4546-9610-96E8B83B69C9}" destId="{77B2F9B5-4981-4534-A3FC-3083B083257B}" srcOrd="1" destOrd="0" parTransId="{232795AB-66CA-43BF-B3DB-5BE7435AEAB8}" sibTransId="{176B3E35-245F-49A3-832E-167C0F0D4D97}"/>
    <dgm:cxn modelId="{43625FBF-C535-4A0C-8C3D-76620851DDA4}" type="presOf" srcId="{77B2F9B5-4981-4534-A3FC-3083B083257B}" destId="{4B8E8837-4A01-4535-A1DC-C9963DF3A2E1}" srcOrd="0" destOrd="0" presId="urn:microsoft.com/office/officeart/2005/8/layout/vProcess5"/>
    <dgm:cxn modelId="{E2D289D7-BA57-4466-8F83-06D90A238238}" type="presOf" srcId="{1997D5FA-868F-49F5-817C-849C2962063A}" destId="{F5C0BC83-80D3-4CC5-9966-7AB162078080}" srcOrd="0" destOrd="0" presId="urn:microsoft.com/office/officeart/2005/8/layout/vProcess5"/>
    <dgm:cxn modelId="{CBAEE0DA-28CE-4DEF-86E5-34C82B27D668}" type="presOf" srcId="{36EBE4EF-DAD3-4546-9610-96E8B83B69C9}" destId="{074160EB-6A52-4406-8E08-230C831D7764}" srcOrd="0" destOrd="0" presId="urn:microsoft.com/office/officeart/2005/8/layout/vProcess5"/>
    <dgm:cxn modelId="{16C117E1-81D0-4041-80B3-3AFC1127AA2D}" type="presOf" srcId="{77B2F9B5-4981-4534-A3FC-3083B083257B}" destId="{AB87DF8E-99E7-4FB0-97A2-A5841526FA9C}" srcOrd="1" destOrd="0" presId="urn:microsoft.com/office/officeart/2005/8/layout/vProcess5"/>
    <dgm:cxn modelId="{A43B66EA-D1CD-41B1-B53F-782A0335373E}" srcId="{36EBE4EF-DAD3-4546-9610-96E8B83B69C9}" destId="{1997D5FA-868F-49F5-817C-849C2962063A}" srcOrd="0" destOrd="0" parTransId="{4D14119E-62C4-4077-8D5C-621CD5E0E447}" sibTransId="{E9B2A709-5495-4153-87FF-184EABD0C893}"/>
    <dgm:cxn modelId="{E4FCA0F8-0F48-4F72-8114-2F49BD909CBB}" type="presOf" srcId="{176B3E35-245F-49A3-832E-167C0F0D4D97}" destId="{0A5682A5-4D54-44A1-B633-3B665A9C1751}" srcOrd="0" destOrd="0" presId="urn:microsoft.com/office/officeart/2005/8/layout/vProcess5"/>
    <dgm:cxn modelId="{193C02FF-4E55-4445-B498-3DAC13F70446}" type="presOf" srcId="{49C5F1E1-4DD5-4AD9-9022-2CB3BC3BC4AA}" destId="{0AC045E8-1F6A-44F2-B9CF-56665B01CCF9}" srcOrd="0" destOrd="0" presId="urn:microsoft.com/office/officeart/2005/8/layout/vProcess5"/>
    <dgm:cxn modelId="{AD4CE88B-7302-4955-93BB-250AD0626A9D}" type="presParOf" srcId="{074160EB-6A52-4406-8E08-230C831D7764}" destId="{50B9D01C-3C77-4DEF-9A1C-A469133DFC5E}" srcOrd="0" destOrd="0" presId="urn:microsoft.com/office/officeart/2005/8/layout/vProcess5"/>
    <dgm:cxn modelId="{1C8CD5D4-0088-4750-AE6D-7882D0C931AD}" type="presParOf" srcId="{074160EB-6A52-4406-8E08-230C831D7764}" destId="{F5C0BC83-80D3-4CC5-9966-7AB162078080}" srcOrd="1" destOrd="0" presId="urn:microsoft.com/office/officeart/2005/8/layout/vProcess5"/>
    <dgm:cxn modelId="{FC99AA4C-0A28-40B8-90C1-0E78F558E13D}" type="presParOf" srcId="{074160EB-6A52-4406-8E08-230C831D7764}" destId="{4B8E8837-4A01-4535-A1DC-C9963DF3A2E1}" srcOrd="2" destOrd="0" presId="urn:microsoft.com/office/officeart/2005/8/layout/vProcess5"/>
    <dgm:cxn modelId="{AC9C2A34-A80B-4698-91AC-F4062B80B840}" type="presParOf" srcId="{074160EB-6A52-4406-8E08-230C831D7764}" destId="{0AC045E8-1F6A-44F2-B9CF-56665B01CCF9}" srcOrd="3" destOrd="0" presId="urn:microsoft.com/office/officeart/2005/8/layout/vProcess5"/>
    <dgm:cxn modelId="{B5B7841C-02D3-4401-9C97-F08D6A25DEB5}" type="presParOf" srcId="{074160EB-6A52-4406-8E08-230C831D7764}" destId="{2391BC25-5256-4592-A949-A6C2D2FF75AF}" srcOrd="4" destOrd="0" presId="urn:microsoft.com/office/officeart/2005/8/layout/vProcess5"/>
    <dgm:cxn modelId="{EBF79202-B0FC-43E9-AF87-D3FFF9A4DFAE}" type="presParOf" srcId="{074160EB-6A52-4406-8E08-230C831D7764}" destId="{0A5682A5-4D54-44A1-B633-3B665A9C1751}" srcOrd="5" destOrd="0" presId="urn:microsoft.com/office/officeart/2005/8/layout/vProcess5"/>
    <dgm:cxn modelId="{4787BACA-37E6-49C9-AE45-5FEFA081133D}" type="presParOf" srcId="{074160EB-6A52-4406-8E08-230C831D7764}" destId="{D950E014-5AD3-4389-BE27-E7DEC0DE829D}" srcOrd="6" destOrd="0" presId="urn:microsoft.com/office/officeart/2005/8/layout/vProcess5"/>
    <dgm:cxn modelId="{FA5491EB-E67F-4C34-8330-45C9CD424D10}" type="presParOf" srcId="{074160EB-6A52-4406-8E08-230C831D7764}" destId="{AB87DF8E-99E7-4FB0-97A2-A5841526FA9C}" srcOrd="7" destOrd="0" presId="urn:microsoft.com/office/officeart/2005/8/layout/vProcess5"/>
    <dgm:cxn modelId="{AEEF60F2-805C-41E2-83AA-3737D8B87836}" type="presParOf" srcId="{074160EB-6A52-4406-8E08-230C831D7764}" destId="{52B226DB-731A-4008-819C-F6531D39C5F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24A608-6B15-4DCB-954C-E162E90423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E20E2AA0-D4C9-46FF-B28D-E2EA147EA9E5}">
      <dgm:prSet/>
      <dgm:spPr/>
      <dgm:t>
        <a:bodyPr/>
        <a:lstStyle/>
        <a:p>
          <a:r>
            <a:rPr lang="pl-PL"/>
            <a:t>jeśli domeny pokrewne są zajęte przez konkurencję, lepiej poszukać innej nazwy</a:t>
          </a:r>
        </a:p>
      </dgm:t>
    </dgm:pt>
    <dgm:pt modelId="{A2482124-1491-4726-A453-D38F4EF2F0DB}" type="parTrans" cxnId="{29D25A1F-8104-481D-A884-BAAE10F257A7}">
      <dgm:prSet/>
      <dgm:spPr/>
      <dgm:t>
        <a:bodyPr/>
        <a:lstStyle/>
        <a:p>
          <a:endParaRPr lang="pl-PL"/>
        </a:p>
      </dgm:t>
    </dgm:pt>
    <dgm:pt modelId="{0AC7DBA9-14EE-4EFA-B85D-811A3C7A3344}" type="sibTrans" cxnId="{29D25A1F-8104-481D-A884-BAAE10F257A7}">
      <dgm:prSet/>
      <dgm:spPr/>
      <dgm:t>
        <a:bodyPr/>
        <a:lstStyle/>
        <a:p>
          <a:endParaRPr lang="pl-PL"/>
        </a:p>
      </dgm:t>
    </dgm:pt>
    <dgm:pt modelId="{BE9049F4-B66D-4A31-A2C4-97AD1143B2F6}">
      <dgm:prSet/>
      <dgm:spPr/>
      <dgm:t>
        <a:bodyPr/>
        <a:lstStyle/>
        <a:p>
          <a:r>
            <a:rPr lang="pl-PL"/>
            <a:t>nazwa powinna być adekwatna do oferowanych produktów (niekoniecznie musi te produkty opisywać)</a:t>
          </a:r>
        </a:p>
      </dgm:t>
    </dgm:pt>
    <dgm:pt modelId="{391AF4D0-A8CA-44AC-BF71-DB6C248E4643}" type="parTrans" cxnId="{49DAFA36-0A28-4F3E-93A1-BBB90183D821}">
      <dgm:prSet/>
      <dgm:spPr/>
      <dgm:t>
        <a:bodyPr/>
        <a:lstStyle/>
        <a:p>
          <a:endParaRPr lang="pl-PL"/>
        </a:p>
      </dgm:t>
    </dgm:pt>
    <dgm:pt modelId="{FCDCB079-8ECF-4D3F-AA5B-51A26D23FEF7}" type="sibTrans" cxnId="{49DAFA36-0A28-4F3E-93A1-BBB90183D821}">
      <dgm:prSet/>
      <dgm:spPr/>
      <dgm:t>
        <a:bodyPr/>
        <a:lstStyle/>
        <a:p>
          <a:endParaRPr lang="pl-PL"/>
        </a:p>
      </dgm:t>
    </dgm:pt>
    <dgm:pt modelId="{04E1D436-BCFB-45F7-A5CB-2F35DF228761}">
      <dgm:prSet/>
      <dgm:spPr/>
      <dgm:t>
        <a:bodyPr/>
        <a:lstStyle/>
        <a:p>
          <a:r>
            <a:rPr lang="pl-PL"/>
            <a:t>z punktu widzenia SEO, sensowna domena powinna zawierać w nazwie strategiczny produkt</a:t>
          </a:r>
        </a:p>
      </dgm:t>
    </dgm:pt>
    <dgm:pt modelId="{9CA3E56A-0055-4406-A063-B7F67466A9D5}" type="parTrans" cxnId="{0B798A91-EB5A-4B69-B6FB-F17198AE6587}">
      <dgm:prSet/>
      <dgm:spPr/>
      <dgm:t>
        <a:bodyPr/>
        <a:lstStyle/>
        <a:p>
          <a:endParaRPr lang="pl-PL"/>
        </a:p>
      </dgm:t>
    </dgm:pt>
    <dgm:pt modelId="{F45B3CE2-5B35-4EC3-BB70-793F14787679}" type="sibTrans" cxnId="{0B798A91-EB5A-4B69-B6FB-F17198AE6587}">
      <dgm:prSet/>
      <dgm:spPr/>
      <dgm:t>
        <a:bodyPr/>
        <a:lstStyle/>
        <a:p>
          <a:endParaRPr lang="pl-PL"/>
        </a:p>
      </dgm:t>
    </dgm:pt>
    <dgm:pt modelId="{2F7A6A08-95C1-4275-9F16-56DA076BB21E}">
      <dgm:prSet/>
      <dgm:spPr/>
      <dgm:t>
        <a:bodyPr/>
        <a:lstStyle/>
        <a:p>
          <a:r>
            <a:rPr lang="pl-PL" b="1"/>
            <a:t>dobre nazwy są niestety zajęte</a:t>
          </a:r>
          <a:r>
            <a:rPr lang="pl-PL"/>
            <a:t>, więc często trzeba zapłacić za dobrą domenę</a:t>
          </a:r>
        </a:p>
      </dgm:t>
    </dgm:pt>
    <dgm:pt modelId="{51330389-8483-41B8-9E4E-962D740EEE18}" type="parTrans" cxnId="{DE8DE45E-EB4F-4803-8CFD-AF80C45B8A4E}">
      <dgm:prSet/>
      <dgm:spPr/>
      <dgm:t>
        <a:bodyPr/>
        <a:lstStyle/>
        <a:p>
          <a:endParaRPr lang="pl-PL"/>
        </a:p>
      </dgm:t>
    </dgm:pt>
    <dgm:pt modelId="{5B9D8131-63D7-4CF4-A46A-DB08A12168DA}" type="sibTrans" cxnId="{DE8DE45E-EB4F-4803-8CFD-AF80C45B8A4E}">
      <dgm:prSet/>
      <dgm:spPr/>
      <dgm:t>
        <a:bodyPr/>
        <a:lstStyle/>
        <a:p>
          <a:endParaRPr lang="pl-PL"/>
        </a:p>
      </dgm:t>
    </dgm:pt>
    <dgm:pt modelId="{72698281-CFCF-4349-9AEE-F0B63E4CB9F1}" type="pres">
      <dgm:prSet presAssocID="{7424A608-6B15-4DCB-954C-E162E90423BB}" presName="linear" presStyleCnt="0">
        <dgm:presLayoutVars>
          <dgm:animLvl val="lvl"/>
          <dgm:resizeHandles val="exact"/>
        </dgm:presLayoutVars>
      </dgm:prSet>
      <dgm:spPr/>
    </dgm:pt>
    <dgm:pt modelId="{8D99AA11-9130-4991-B577-22CB6D18CF35}" type="pres">
      <dgm:prSet presAssocID="{E20E2AA0-D4C9-46FF-B28D-E2EA147EA9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DB013F-D49E-44BF-9583-CD0FE93708F4}" type="pres">
      <dgm:prSet presAssocID="{0AC7DBA9-14EE-4EFA-B85D-811A3C7A3344}" presName="spacer" presStyleCnt="0"/>
      <dgm:spPr/>
    </dgm:pt>
    <dgm:pt modelId="{8BA6A9EA-44ED-409C-9F8E-F5D2AA133AE7}" type="pres">
      <dgm:prSet presAssocID="{BE9049F4-B66D-4A31-A2C4-97AD1143B2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D97D4D-7624-48C3-B4C8-25F447DA0FB9}" type="pres">
      <dgm:prSet presAssocID="{FCDCB079-8ECF-4D3F-AA5B-51A26D23FEF7}" presName="spacer" presStyleCnt="0"/>
      <dgm:spPr/>
    </dgm:pt>
    <dgm:pt modelId="{C1C37D7C-1642-4812-B9E6-E07469A07839}" type="pres">
      <dgm:prSet presAssocID="{04E1D436-BCFB-45F7-A5CB-2F35DF22876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527503-85FE-4E41-A9DB-31E473F60EA2}" type="pres">
      <dgm:prSet presAssocID="{F45B3CE2-5B35-4EC3-BB70-793F14787679}" presName="spacer" presStyleCnt="0"/>
      <dgm:spPr/>
    </dgm:pt>
    <dgm:pt modelId="{58B06EBA-DD0C-4665-A3D2-BA244BA0EC4A}" type="pres">
      <dgm:prSet presAssocID="{2F7A6A08-95C1-4275-9F16-56DA076BB2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9D25A1F-8104-481D-A884-BAAE10F257A7}" srcId="{7424A608-6B15-4DCB-954C-E162E90423BB}" destId="{E20E2AA0-D4C9-46FF-B28D-E2EA147EA9E5}" srcOrd="0" destOrd="0" parTransId="{A2482124-1491-4726-A453-D38F4EF2F0DB}" sibTransId="{0AC7DBA9-14EE-4EFA-B85D-811A3C7A3344}"/>
    <dgm:cxn modelId="{49DAFA36-0A28-4F3E-93A1-BBB90183D821}" srcId="{7424A608-6B15-4DCB-954C-E162E90423BB}" destId="{BE9049F4-B66D-4A31-A2C4-97AD1143B2F6}" srcOrd="1" destOrd="0" parTransId="{391AF4D0-A8CA-44AC-BF71-DB6C248E4643}" sibTransId="{FCDCB079-8ECF-4D3F-AA5B-51A26D23FEF7}"/>
    <dgm:cxn modelId="{DE8DE45E-EB4F-4803-8CFD-AF80C45B8A4E}" srcId="{7424A608-6B15-4DCB-954C-E162E90423BB}" destId="{2F7A6A08-95C1-4275-9F16-56DA076BB21E}" srcOrd="3" destOrd="0" parTransId="{51330389-8483-41B8-9E4E-962D740EEE18}" sibTransId="{5B9D8131-63D7-4CF4-A46A-DB08A12168DA}"/>
    <dgm:cxn modelId="{3A381568-876C-43D4-8F75-7D42B0D840E6}" type="presOf" srcId="{E20E2AA0-D4C9-46FF-B28D-E2EA147EA9E5}" destId="{8D99AA11-9130-4991-B577-22CB6D18CF35}" srcOrd="0" destOrd="0" presId="urn:microsoft.com/office/officeart/2005/8/layout/vList2"/>
    <dgm:cxn modelId="{4DD7A84E-0C61-4487-A9A7-007AC430AFD8}" type="presOf" srcId="{7424A608-6B15-4DCB-954C-E162E90423BB}" destId="{72698281-CFCF-4349-9AEE-F0B63E4CB9F1}" srcOrd="0" destOrd="0" presId="urn:microsoft.com/office/officeart/2005/8/layout/vList2"/>
    <dgm:cxn modelId="{26761E75-5C34-413D-83BA-F111D9F29E01}" type="presOf" srcId="{2F7A6A08-95C1-4275-9F16-56DA076BB21E}" destId="{58B06EBA-DD0C-4665-A3D2-BA244BA0EC4A}" srcOrd="0" destOrd="0" presId="urn:microsoft.com/office/officeart/2005/8/layout/vList2"/>
    <dgm:cxn modelId="{0B798A91-EB5A-4B69-B6FB-F17198AE6587}" srcId="{7424A608-6B15-4DCB-954C-E162E90423BB}" destId="{04E1D436-BCFB-45F7-A5CB-2F35DF228761}" srcOrd="2" destOrd="0" parTransId="{9CA3E56A-0055-4406-A063-B7F67466A9D5}" sibTransId="{F45B3CE2-5B35-4EC3-BB70-793F14787679}"/>
    <dgm:cxn modelId="{2C1137A1-B51A-4A69-B983-2DD0A1447CC1}" type="presOf" srcId="{04E1D436-BCFB-45F7-A5CB-2F35DF228761}" destId="{C1C37D7C-1642-4812-B9E6-E07469A07839}" srcOrd="0" destOrd="0" presId="urn:microsoft.com/office/officeart/2005/8/layout/vList2"/>
    <dgm:cxn modelId="{1FCBBAE9-A791-4742-B140-BED7C814F4BB}" type="presOf" srcId="{BE9049F4-B66D-4A31-A2C4-97AD1143B2F6}" destId="{8BA6A9EA-44ED-409C-9F8E-F5D2AA133AE7}" srcOrd="0" destOrd="0" presId="urn:microsoft.com/office/officeart/2005/8/layout/vList2"/>
    <dgm:cxn modelId="{5650F786-9E9D-4E0E-AC6A-D23EA9C4FD1C}" type="presParOf" srcId="{72698281-CFCF-4349-9AEE-F0B63E4CB9F1}" destId="{8D99AA11-9130-4991-B577-22CB6D18CF35}" srcOrd="0" destOrd="0" presId="urn:microsoft.com/office/officeart/2005/8/layout/vList2"/>
    <dgm:cxn modelId="{328BBD9F-AD0D-4559-82B0-C150FA7C3D16}" type="presParOf" srcId="{72698281-CFCF-4349-9AEE-F0B63E4CB9F1}" destId="{FEDB013F-D49E-44BF-9583-CD0FE93708F4}" srcOrd="1" destOrd="0" presId="urn:microsoft.com/office/officeart/2005/8/layout/vList2"/>
    <dgm:cxn modelId="{A34221FE-46BC-4072-83E0-8474F40F2EB9}" type="presParOf" srcId="{72698281-CFCF-4349-9AEE-F0B63E4CB9F1}" destId="{8BA6A9EA-44ED-409C-9F8E-F5D2AA133AE7}" srcOrd="2" destOrd="0" presId="urn:microsoft.com/office/officeart/2005/8/layout/vList2"/>
    <dgm:cxn modelId="{EBA37847-E64A-4729-83AC-2B37682A3B6A}" type="presParOf" srcId="{72698281-CFCF-4349-9AEE-F0B63E4CB9F1}" destId="{70D97D4D-7624-48C3-B4C8-25F447DA0FB9}" srcOrd="3" destOrd="0" presId="urn:microsoft.com/office/officeart/2005/8/layout/vList2"/>
    <dgm:cxn modelId="{871DC4A8-F44C-4199-9242-057ED0FCEB7F}" type="presParOf" srcId="{72698281-CFCF-4349-9AEE-F0B63E4CB9F1}" destId="{C1C37D7C-1642-4812-B9E6-E07469A07839}" srcOrd="4" destOrd="0" presId="urn:microsoft.com/office/officeart/2005/8/layout/vList2"/>
    <dgm:cxn modelId="{3FE456CB-0D15-4F86-BB2A-B1A04F73C7B1}" type="presParOf" srcId="{72698281-CFCF-4349-9AEE-F0B63E4CB9F1}" destId="{3F527503-85FE-4E41-A9DB-31E473F60EA2}" srcOrd="5" destOrd="0" presId="urn:microsoft.com/office/officeart/2005/8/layout/vList2"/>
    <dgm:cxn modelId="{844246D4-7374-4C83-B579-1581D2022672}" type="presParOf" srcId="{72698281-CFCF-4349-9AEE-F0B63E4CB9F1}" destId="{58B06EBA-DD0C-4665-A3D2-BA244BA0EC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00FE8C-AD11-4186-8E1B-EF5914E5ED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82EA98C4-CABA-49C5-9341-0F91C68F7172}">
      <dgm:prSet/>
      <dgm:spPr/>
      <dgm:t>
        <a:bodyPr/>
        <a:lstStyle/>
        <a:p>
          <a:r>
            <a:rPr lang="pl-PL"/>
            <a:t>Domeny internetowe rejestrowane są na zasadzie "kto pierwszy, ten lepszy", </a:t>
          </a:r>
        </a:p>
      </dgm:t>
    </dgm:pt>
    <dgm:pt modelId="{03095905-8FAB-4CFE-8F33-9CA72F97E536}" type="parTrans" cxnId="{9CAF716D-66F7-4812-BF38-E6B8B1FFFE10}">
      <dgm:prSet/>
      <dgm:spPr/>
      <dgm:t>
        <a:bodyPr/>
        <a:lstStyle/>
        <a:p>
          <a:endParaRPr lang="pl-PL"/>
        </a:p>
      </dgm:t>
    </dgm:pt>
    <dgm:pt modelId="{91F79DB6-B693-465A-AB94-1FFBA62E68DF}" type="sibTrans" cxnId="{9CAF716D-66F7-4812-BF38-E6B8B1FFFE10}">
      <dgm:prSet/>
      <dgm:spPr/>
      <dgm:t>
        <a:bodyPr/>
        <a:lstStyle/>
        <a:p>
          <a:endParaRPr lang="pl-PL"/>
        </a:p>
      </dgm:t>
    </dgm:pt>
    <dgm:pt modelId="{AA452E16-F022-4342-9D21-2A9BA9C04669}">
      <dgm:prSet/>
      <dgm:spPr/>
      <dgm:t>
        <a:bodyPr/>
        <a:lstStyle/>
        <a:p>
          <a:r>
            <a:rPr lang="pl-PL"/>
            <a:t>Rejestracja możliwa jest bezpośrednio u rejestratora danej domeny ogólnej (np. NASK) lub przez akredytowanego pośrednika (np. domeny.pl). </a:t>
          </a:r>
        </a:p>
      </dgm:t>
    </dgm:pt>
    <dgm:pt modelId="{C6F76D8B-2BA5-48FD-AD94-732F73381A87}" type="parTrans" cxnId="{4A454689-A080-48A5-AD94-F12A085F1CC5}">
      <dgm:prSet/>
      <dgm:spPr/>
      <dgm:t>
        <a:bodyPr/>
        <a:lstStyle/>
        <a:p>
          <a:endParaRPr lang="pl-PL"/>
        </a:p>
      </dgm:t>
    </dgm:pt>
    <dgm:pt modelId="{09337CDA-03CF-472D-B97E-7EBC797D5645}" type="sibTrans" cxnId="{4A454689-A080-48A5-AD94-F12A085F1CC5}">
      <dgm:prSet/>
      <dgm:spPr/>
      <dgm:t>
        <a:bodyPr/>
        <a:lstStyle/>
        <a:p>
          <a:endParaRPr lang="pl-PL"/>
        </a:p>
      </dgm:t>
    </dgm:pt>
    <dgm:pt modelId="{8F3318E3-E2BE-4CF7-A305-39AD860D275F}">
      <dgm:prSet/>
      <dgm:spPr/>
      <dgm:t>
        <a:bodyPr/>
        <a:lstStyle/>
        <a:p>
          <a:r>
            <a:rPr lang="pl-PL"/>
            <a:t>Aby zarejestrować domenę wystarczy dostarczyć rejestratorowi lub pośrednikowi formularz rejestracji w formie elektronicznej </a:t>
          </a:r>
        </a:p>
      </dgm:t>
    </dgm:pt>
    <dgm:pt modelId="{56DB184B-1DC7-4EA2-8CEB-A340859FCCDA}" type="parTrans" cxnId="{9B2C62B4-A2D0-490C-8C63-4B451A45AE55}">
      <dgm:prSet/>
      <dgm:spPr/>
      <dgm:t>
        <a:bodyPr/>
        <a:lstStyle/>
        <a:p>
          <a:endParaRPr lang="pl-PL"/>
        </a:p>
      </dgm:t>
    </dgm:pt>
    <dgm:pt modelId="{7FE6D69B-9C91-41FC-8EAB-FF5D9E016BE1}" type="sibTrans" cxnId="{9B2C62B4-A2D0-490C-8C63-4B451A45AE55}">
      <dgm:prSet/>
      <dgm:spPr/>
      <dgm:t>
        <a:bodyPr/>
        <a:lstStyle/>
        <a:p>
          <a:endParaRPr lang="pl-PL"/>
        </a:p>
      </dgm:t>
    </dgm:pt>
    <dgm:pt modelId="{C8C39D5D-006E-4386-B1E0-D26F5CF8B980}" type="pres">
      <dgm:prSet presAssocID="{C400FE8C-AD11-4186-8E1B-EF5914E5ED5A}" presName="linear" presStyleCnt="0">
        <dgm:presLayoutVars>
          <dgm:animLvl val="lvl"/>
          <dgm:resizeHandles val="exact"/>
        </dgm:presLayoutVars>
      </dgm:prSet>
      <dgm:spPr/>
    </dgm:pt>
    <dgm:pt modelId="{ADE60E69-8088-4076-B057-D6DFCBCD8181}" type="pres">
      <dgm:prSet presAssocID="{82EA98C4-CABA-49C5-9341-0F91C68F71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105FB0-EFDA-46C0-B575-0C1EB89460E3}" type="pres">
      <dgm:prSet presAssocID="{91F79DB6-B693-465A-AB94-1FFBA62E68DF}" presName="spacer" presStyleCnt="0"/>
      <dgm:spPr/>
    </dgm:pt>
    <dgm:pt modelId="{69F67AA6-6B2F-44CF-9138-659C427F231F}" type="pres">
      <dgm:prSet presAssocID="{AA452E16-F022-4342-9D21-2A9BA9C046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B38E5D-6A14-4187-83A4-54A682092CDE}" type="pres">
      <dgm:prSet presAssocID="{09337CDA-03CF-472D-B97E-7EBC797D5645}" presName="spacer" presStyleCnt="0"/>
      <dgm:spPr/>
    </dgm:pt>
    <dgm:pt modelId="{F9328C8B-3F9B-49A3-A7F9-80591E1DCED7}" type="pres">
      <dgm:prSet presAssocID="{8F3318E3-E2BE-4CF7-A305-39AD860D27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79BF20-636C-48FC-8A5B-F4C736484B31}" type="presOf" srcId="{82EA98C4-CABA-49C5-9341-0F91C68F7172}" destId="{ADE60E69-8088-4076-B057-D6DFCBCD8181}" srcOrd="0" destOrd="0" presId="urn:microsoft.com/office/officeart/2005/8/layout/vList2"/>
    <dgm:cxn modelId="{0671C62C-517F-458C-B069-80C5AF3D396A}" type="presOf" srcId="{C400FE8C-AD11-4186-8E1B-EF5914E5ED5A}" destId="{C8C39D5D-006E-4386-B1E0-D26F5CF8B980}" srcOrd="0" destOrd="0" presId="urn:microsoft.com/office/officeart/2005/8/layout/vList2"/>
    <dgm:cxn modelId="{9CAF716D-66F7-4812-BF38-E6B8B1FFFE10}" srcId="{C400FE8C-AD11-4186-8E1B-EF5914E5ED5A}" destId="{82EA98C4-CABA-49C5-9341-0F91C68F7172}" srcOrd="0" destOrd="0" parTransId="{03095905-8FAB-4CFE-8F33-9CA72F97E536}" sibTransId="{91F79DB6-B693-465A-AB94-1FFBA62E68DF}"/>
    <dgm:cxn modelId="{2D631576-BF3A-4EAB-B12E-E635D3F21002}" type="presOf" srcId="{AA452E16-F022-4342-9D21-2A9BA9C04669}" destId="{69F67AA6-6B2F-44CF-9138-659C427F231F}" srcOrd="0" destOrd="0" presId="urn:microsoft.com/office/officeart/2005/8/layout/vList2"/>
    <dgm:cxn modelId="{4A454689-A080-48A5-AD94-F12A085F1CC5}" srcId="{C400FE8C-AD11-4186-8E1B-EF5914E5ED5A}" destId="{AA452E16-F022-4342-9D21-2A9BA9C04669}" srcOrd="1" destOrd="0" parTransId="{C6F76D8B-2BA5-48FD-AD94-732F73381A87}" sibTransId="{09337CDA-03CF-472D-B97E-7EBC797D5645}"/>
    <dgm:cxn modelId="{9B2C62B4-A2D0-490C-8C63-4B451A45AE55}" srcId="{C400FE8C-AD11-4186-8E1B-EF5914E5ED5A}" destId="{8F3318E3-E2BE-4CF7-A305-39AD860D275F}" srcOrd="2" destOrd="0" parTransId="{56DB184B-1DC7-4EA2-8CEB-A340859FCCDA}" sibTransId="{7FE6D69B-9C91-41FC-8EAB-FF5D9E016BE1}"/>
    <dgm:cxn modelId="{F41993D6-1BB1-48BE-A905-D75CD5840B7B}" type="presOf" srcId="{8F3318E3-E2BE-4CF7-A305-39AD860D275F}" destId="{F9328C8B-3F9B-49A3-A7F9-80591E1DCED7}" srcOrd="0" destOrd="0" presId="urn:microsoft.com/office/officeart/2005/8/layout/vList2"/>
    <dgm:cxn modelId="{ADCCD87C-2FBD-4627-ABCF-5312F52EE30D}" type="presParOf" srcId="{C8C39D5D-006E-4386-B1E0-D26F5CF8B980}" destId="{ADE60E69-8088-4076-B057-D6DFCBCD8181}" srcOrd="0" destOrd="0" presId="urn:microsoft.com/office/officeart/2005/8/layout/vList2"/>
    <dgm:cxn modelId="{6F13A0D2-64F0-4A1C-8287-758FD7D7BB5A}" type="presParOf" srcId="{C8C39D5D-006E-4386-B1E0-D26F5CF8B980}" destId="{27105FB0-EFDA-46C0-B575-0C1EB89460E3}" srcOrd="1" destOrd="0" presId="urn:microsoft.com/office/officeart/2005/8/layout/vList2"/>
    <dgm:cxn modelId="{5CB886C2-C299-436F-BB04-4E24934FCB0F}" type="presParOf" srcId="{C8C39D5D-006E-4386-B1E0-D26F5CF8B980}" destId="{69F67AA6-6B2F-44CF-9138-659C427F231F}" srcOrd="2" destOrd="0" presId="urn:microsoft.com/office/officeart/2005/8/layout/vList2"/>
    <dgm:cxn modelId="{17761FB1-A8C7-4F92-BBE6-0520615EA4DD}" type="presParOf" srcId="{C8C39D5D-006E-4386-B1E0-D26F5CF8B980}" destId="{00B38E5D-6A14-4187-83A4-54A682092CDE}" srcOrd="3" destOrd="0" presId="urn:microsoft.com/office/officeart/2005/8/layout/vList2"/>
    <dgm:cxn modelId="{C3F846B0-CC19-4792-AD4F-7E1080D88848}" type="presParOf" srcId="{C8C39D5D-006E-4386-B1E0-D26F5CF8B980}" destId="{F9328C8B-3F9B-49A3-A7F9-80591E1DCE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E91C8F-36DB-4C59-BB9E-89BF880072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0B549449-4963-4DCE-9D5C-CC4D75DB4EE6}">
      <dgm:prSet/>
      <dgm:spPr/>
      <dgm:t>
        <a:bodyPr/>
        <a:lstStyle/>
        <a:p>
          <a:r>
            <a:rPr lang="pl-PL"/>
            <a:t>Dane dysponentów domen są dostępne za pośrednictwem bazy WHOIS zarządzanej przez rejestratora.</a:t>
          </a:r>
        </a:p>
      </dgm:t>
    </dgm:pt>
    <dgm:pt modelId="{C75FAA44-6AE0-47A2-918A-805B4000AFE4}" type="parTrans" cxnId="{4EB8EB4C-F6F7-4E9D-A53C-58375C267D57}">
      <dgm:prSet/>
      <dgm:spPr/>
      <dgm:t>
        <a:bodyPr/>
        <a:lstStyle/>
        <a:p>
          <a:endParaRPr lang="pl-PL"/>
        </a:p>
      </dgm:t>
    </dgm:pt>
    <dgm:pt modelId="{A99A2AB1-D0FC-459D-BF98-E5521BF302F7}" type="sibTrans" cxnId="{4EB8EB4C-F6F7-4E9D-A53C-58375C267D57}">
      <dgm:prSet/>
      <dgm:spPr/>
      <dgm:t>
        <a:bodyPr/>
        <a:lstStyle/>
        <a:p>
          <a:endParaRPr lang="pl-PL"/>
        </a:p>
      </dgm:t>
    </dgm:pt>
    <dgm:pt modelId="{C3737CC6-D2EB-4F08-9B98-F411E2172660}">
      <dgm:prSet/>
      <dgm:spPr/>
      <dgm:t>
        <a:bodyPr/>
        <a:lstStyle/>
        <a:p>
          <a:r>
            <a:rPr lang="pl-PL"/>
            <a:t>Po wniesieniu opłaty rejestracyjnej, domena internetowa powinna zostać w krótkim czasie "uaktywniona". </a:t>
          </a:r>
        </a:p>
      </dgm:t>
    </dgm:pt>
    <dgm:pt modelId="{F0214281-96E0-4C8C-821B-DAC4DBAAC6E0}" type="parTrans" cxnId="{1E96F7D3-52DD-4EA8-A5B4-DCCEE6BCC556}">
      <dgm:prSet/>
      <dgm:spPr/>
      <dgm:t>
        <a:bodyPr/>
        <a:lstStyle/>
        <a:p>
          <a:endParaRPr lang="pl-PL"/>
        </a:p>
      </dgm:t>
    </dgm:pt>
    <dgm:pt modelId="{60802765-5C77-4EAC-AF69-3F00CE2FF2B3}" type="sibTrans" cxnId="{1E96F7D3-52DD-4EA8-A5B4-DCCEE6BCC556}">
      <dgm:prSet/>
      <dgm:spPr/>
      <dgm:t>
        <a:bodyPr/>
        <a:lstStyle/>
        <a:p>
          <a:endParaRPr lang="pl-PL"/>
        </a:p>
      </dgm:t>
    </dgm:pt>
    <dgm:pt modelId="{F88CECC3-0CFF-4B3A-90AB-74CE07556EDE}">
      <dgm:prSet/>
      <dgm:spPr/>
      <dgm:t>
        <a:bodyPr/>
        <a:lstStyle/>
        <a:p>
          <a:r>
            <a:rPr lang="pl-PL"/>
            <a:t>W zależności od rejestratora, zasady rejestracji, w tym koszty i okres obowiązywania umowy o rejestrację, mogą się znacznie różnić.</a:t>
          </a:r>
        </a:p>
      </dgm:t>
    </dgm:pt>
    <dgm:pt modelId="{7FF597D0-C2DF-46D4-8942-1F5FAACD7CFE}" type="parTrans" cxnId="{9960E12E-4AB6-4CFB-85FB-52D2E39D482C}">
      <dgm:prSet/>
      <dgm:spPr/>
      <dgm:t>
        <a:bodyPr/>
        <a:lstStyle/>
        <a:p>
          <a:endParaRPr lang="pl-PL"/>
        </a:p>
      </dgm:t>
    </dgm:pt>
    <dgm:pt modelId="{B3FDD0DD-5F4B-417B-A32D-70A7A849CC86}" type="sibTrans" cxnId="{9960E12E-4AB6-4CFB-85FB-52D2E39D482C}">
      <dgm:prSet/>
      <dgm:spPr/>
      <dgm:t>
        <a:bodyPr/>
        <a:lstStyle/>
        <a:p>
          <a:endParaRPr lang="pl-PL"/>
        </a:p>
      </dgm:t>
    </dgm:pt>
    <dgm:pt modelId="{006BCC22-5E9C-4CB7-9FF2-DE733C3AE2B4}" type="pres">
      <dgm:prSet presAssocID="{DCE91C8F-36DB-4C59-BB9E-89BF8800722D}" presName="linear" presStyleCnt="0">
        <dgm:presLayoutVars>
          <dgm:animLvl val="lvl"/>
          <dgm:resizeHandles val="exact"/>
        </dgm:presLayoutVars>
      </dgm:prSet>
      <dgm:spPr/>
    </dgm:pt>
    <dgm:pt modelId="{9E4B6A5D-DD57-4D62-A29E-CB3DD17937FD}" type="pres">
      <dgm:prSet presAssocID="{0B549449-4963-4DCE-9D5C-CC4D75DB4E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EF58E3-6CE8-4871-97DE-4939D04B0428}" type="pres">
      <dgm:prSet presAssocID="{A99A2AB1-D0FC-459D-BF98-E5521BF302F7}" presName="spacer" presStyleCnt="0"/>
      <dgm:spPr/>
    </dgm:pt>
    <dgm:pt modelId="{889A31EE-3753-4B22-8255-6BEFA1D4954F}" type="pres">
      <dgm:prSet presAssocID="{C3737CC6-D2EB-4F08-9B98-F411E21726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E19F77-9C56-4931-BABB-89D0F346299B}" type="pres">
      <dgm:prSet presAssocID="{60802765-5C77-4EAC-AF69-3F00CE2FF2B3}" presName="spacer" presStyleCnt="0"/>
      <dgm:spPr/>
    </dgm:pt>
    <dgm:pt modelId="{B8BAC08D-1FE8-4C7F-8E38-7045241BEAD4}" type="pres">
      <dgm:prSet presAssocID="{F88CECC3-0CFF-4B3A-90AB-74CE07556E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60E12E-4AB6-4CFB-85FB-52D2E39D482C}" srcId="{DCE91C8F-36DB-4C59-BB9E-89BF8800722D}" destId="{F88CECC3-0CFF-4B3A-90AB-74CE07556EDE}" srcOrd="2" destOrd="0" parTransId="{7FF597D0-C2DF-46D4-8942-1F5FAACD7CFE}" sibTransId="{B3FDD0DD-5F4B-417B-A32D-70A7A849CC86}"/>
    <dgm:cxn modelId="{C78D0A44-4D30-4A14-91CF-6B94653D4A78}" type="presOf" srcId="{F88CECC3-0CFF-4B3A-90AB-74CE07556EDE}" destId="{B8BAC08D-1FE8-4C7F-8E38-7045241BEAD4}" srcOrd="0" destOrd="0" presId="urn:microsoft.com/office/officeart/2005/8/layout/vList2"/>
    <dgm:cxn modelId="{88CD184B-59D0-486F-B12B-B1377055FEBE}" type="presOf" srcId="{DCE91C8F-36DB-4C59-BB9E-89BF8800722D}" destId="{006BCC22-5E9C-4CB7-9FF2-DE733C3AE2B4}" srcOrd="0" destOrd="0" presId="urn:microsoft.com/office/officeart/2005/8/layout/vList2"/>
    <dgm:cxn modelId="{4EB8EB4C-F6F7-4E9D-A53C-58375C267D57}" srcId="{DCE91C8F-36DB-4C59-BB9E-89BF8800722D}" destId="{0B549449-4963-4DCE-9D5C-CC4D75DB4EE6}" srcOrd="0" destOrd="0" parTransId="{C75FAA44-6AE0-47A2-918A-805B4000AFE4}" sibTransId="{A99A2AB1-D0FC-459D-BF98-E5521BF302F7}"/>
    <dgm:cxn modelId="{BA4B67B8-459C-492D-A1E9-9407C68E41F5}" type="presOf" srcId="{C3737CC6-D2EB-4F08-9B98-F411E2172660}" destId="{889A31EE-3753-4B22-8255-6BEFA1D4954F}" srcOrd="0" destOrd="0" presId="urn:microsoft.com/office/officeart/2005/8/layout/vList2"/>
    <dgm:cxn modelId="{A9A46BC1-5B3B-46AD-A9BD-A50C53F3CE06}" type="presOf" srcId="{0B549449-4963-4DCE-9D5C-CC4D75DB4EE6}" destId="{9E4B6A5D-DD57-4D62-A29E-CB3DD17937FD}" srcOrd="0" destOrd="0" presId="urn:microsoft.com/office/officeart/2005/8/layout/vList2"/>
    <dgm:cxn modelId="{1E96F7D3-52DD-4EA8-A5B4-DCCEE6BCC556}" srcId="{DCE91C8F-36DB-4C59-BB9E-89BF8800722D}" destId="{C3737CC6-D2EB-4F08-9B98-F411E2172660}" srcOrd="1" destOrd="0" parTransId="{F0214281-96E0-4C8C-821B-DAC4DBAAC6E0}" sibTransId="{60802765-5C77-4EAC-AF69-3F00CE2FF2B3}"/>
    <dgm:cxn modelId="{8A0FAC60-AEFE-421F-B29B-8E4CC2573FE7}" type="presParOf" srcId="{006BCC22-5E9C-4CB7-9FF2-DE733C3AE2B4}" destId="{9E4B6A5D-DD57-4D62-A29E-CB3DD17937FD}" srcOrd="0" destOrd="0" presId="urn:microsoft.com/office/officeart/2005/8/layout/vList2"/>
    <dgm:cxn modelId="{DC817584-AA6D-4DDA-97F6-6465B4B200C6}" type="presParOf" srcId="{006BCC22-5E9C-4CB7-9FF2-DE733C3AE2B4}" destId="{2EEF58E3-6CE8-4871-97DE-4939D04B0428}" srcOrd="1" destOrd="0" presId="urn:microsoft.com/office/officeart/2005/8/layout/vList2"/>
    <dgm:cxn modelId="{6102123F-830E-4A16-BFBD-1D7AB6743232}" type="presParOf" srcId="{006BCC22-5E9C-4CB7-9FF2-DE733C3AE2B4}" destId="{889A31EE-3753-4B22-8255-6BEFA1D4954F}" srcOrd="2" destOrd="0" presId="urn:microsoft.com/office/officeart/2005/8/layout/vList2"/>
    <dgm:cxn modelId="{04D002CD-BA6F-4A8C-AED8-2E6DBB0BD2C6}" type="presParOf" srcId="{006BCC22-5E9C-4CB7-9FF2-DE733C3AE2B4}" destId="{1FE19F77-9C56-4931-BABB-89D0F346299B}" srcOrd="3" destOrd="0" presId="urn:microsoft.com/office/officeart/2005/8/layout/vList2"/>
    <dgm:cxn modelId="{71FADB86-FB3E-4B04-A3E1-D47330C49B3F}" type="presParOf" srcId="{006BCC22-5E9C-4CB7-9FF2-DE733C3AE2B4}" destId="{B8BAC08D-1FE8-4C7F-8E38-7045241BEA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E264F6-0F6A-4FCB-BC1A-46BE87DFEA2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B81E97A-032F-4A29-ACAA-49B09CD1D21C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Rejestracja domeny </a:t>
          </a:r>
          <a:r>
            <a:rPr lang="pl-PL" dirty="0"/>
            <a:t>internetowej tworzy jedynie umowne prawa i obowiązki wynikające z umowy z rejestratorem (pośrednikiem) i </a:t>
          </a:r>
          <a:r>
            <a:rPr lang="pl-PL" dirty="0">
              <a:solidFill>
                <a:schemeClr val="tx1"/>
              </a:solidFill>
            </a:rPr>
            <a:t>nie powoduje powstania po stronie jej dysponenta żadnego wyłącznego prawa</a:t>
          </a:r>
          <a:r>
            <a:rPr lang="pl-PL" dirty="0"/>
            <a:t> do domeny internetowej. </a:t>
          </a:r>
        </a:p>
      </dgm:t>
    </dgm:pt>
    <dgm:pt modelId="{E1971B0C-9745-4F06-B572-EB74ED2DE94D}" type="parTrans" cxnId="{4013F207-68FE-4AD3-AF98-572BC5209261}">
      <dgm:prSet/>
      <dgm:spPr/>
      <dgm:t>
        <a:bodyPr/>
        <a:lstStyle/>
        <a:p>
          <a:endParaRPr lang="pl-PL"/>
        </a:p>
      </dgm:t>
    </dgm:pt>
    <dgm:pt modelId="{CDD34D5F-95AB-4CFC-B412-2EFB8FF21BB5}" type="sibTrans" cxnId="{4013F207-68FE-4AD3-AF98-572BC5209261}">
      <dgm:prSet/>
      <dgm:spPr/>
      <dgm:t>
        <a:bodyPr/>
        <a:lstStyle/>
        <a:p>
          <a:endParaRPr lang="pl-PL"/>
        </a:p>
      </dgm:t>
    </dgm:pt>
    <dgm:pt modelId="{E378ED2C-0FF7-4028-A353-78B7BCB01146}">
      <dgm:prSet/>
      <dgm:spPr/>
      <dgm:t>
        <a:bodyPr/>
        <a:lstStyle/>
        <a:p>
          <a:r>
            <a:rPr lang="pl-PL" dirty="0"/>
            <a:t>Domena internetowa może uzyskać ochronę na drodze jej </a:t>
          </a:r>
          <a:r>
            <a:rPr lang="pl-PL" dirty="0">
              <a:solidFill>
                <a:schemeClr val="tx1"/>
              </a:solidFill>
            </a:rPr>
            <a:t>rejestracji w charakterze znaku towarowego </a:t>
          </a:r>
          <a:r>
            <a:rPr lang="pl-PL" dirty="0"/>
            <a:t>przez urząd patentowy lub w wyniku jej używania w obrocie w charakterze oznaczenia wyróżniającego (oznaczenia przedsiębiorstwa).</a:t>
          </a:r>
        </a:p>
      </dgm:t>
    </dgm:pt>
    <dgm:pt modelId="{3571FACC-9F6F-43E7-852A-E8DD6BDB44EB}" type="parTrans" cxnId="{EBD06A22-8939-4F97-8A85-563DA2535D07}">
      <dgm:prSet/>
      <dgm:spPr/>
      <dgm:t>
        <a:bodyPr/>
        <a:lstStyle/>
        <a:p>
          <a:endParaRPr lang="pl-PL"/>
        </a:p>
      </dgm:t>
    </dgm:pt>
    <dgm:pt modelId="{E41CD1CE-4239-4D62-BAB6-CA9C018EA45E}" type="sibTrans" cxnId="{EBD06A22-8939-4F97-8A85-563DA2535D07}">
      <dgm:prSet/>
      <dgm:spPr/>
      <dgm:t>
        <a:bodyPr/>
        <a:lstStyle/>
        <a:p>
          <a:endParaRPr lang="pl-PL"/>
        </a:p>
      </dgm:t>
    </dgm:pt>
    <dgm:pt modelId="{F898C42D-8533-4C1E-B174-6E37043DD766}" type="pres">
      <dgm:prSet presAssocID="{CBE264F6-0F6A-4FCB-BC1A-46BE87DFEA2E}" presName="Name0" presStyleCnt="0">
        <dgm:presLayoutVars>
          <dgm:dir/>
          <dgm:animLvl val="lvl"/>
          <dgm:resizeHandles val="exact"/>
        </dgm:presLayoutVars>
      </dgm:prSet>
      <dgm:spPr/>
    </dgm:pt>
    <dgm:pt modelId="{E211AB76-4650-43DD-B7E4-B5EB8612F254}" type="pres">
      <dgm:prSet presAssocID="{BB81E97A-032F-4A29-ACAA-49B09CD1D21C}" presName="composite" presStyleCnt="0"/>
      <dgm:spPr/>
    </dgm:pt>
    <dgm:pt modelId="{3AE8F903-0521-4C66-8E23-5CC2A3E5D8D1}" type="pres">
      <dgm:prSet presAssocID="{BB81E97A-032F-4A29-ACAA-49B09CD1D21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B70B410-C7D0-4B1E-8059-F381B0E75AD8}" type="pres">
      <dgm:prSet presAssocID="{BB81E97A-032F-4A29-ACAA-49B09CD1D21C}" presName="desTx" presStyleLbl="alignAccFollowNode1" presStyleIdx="0" presStyleCnt="2">
        <dgm:presLayoutVars>
          <dgm:bulletEnabled val="1"/>
        </dgm:presLayoutVars>
      </dgm:prSet>
      <dgm:spPr/>
    </dgm:pt>
    <dgm:pt modelId="{823E10C6-9F5E-45C3-A33B-16F65B531E43}" type="pres">
      <dgm:prSet presAssocID="{CDD34D5F-95AB-4CFC-B412-2EFB8FF21BB5}" presName="space" presStyleCnt="0"/>
      <dgm:spPr/>
    </dgm:pt>
    <dgm:pt modelId="{68155F4E-B5C8-4F42-9C16-067AE3A6DF8F}" type="pres">
      <dgm:prSet presAssocID="{E378ED2C-0FF7-4028-A353-78B7BCB01146}" presName="composite" presStyleCnt="0"/>
      <dgm:spPr/>
    </dgm:pt>
    <dgm:pt modelId="{2568D5AE-DF1B-4191-85C2-FC33F937805F}" type="pres">
      <dgm:prSet presAssocID="{E378ED2C-0FF7-4028-A353-78B7BCB0114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FE5B1F2-D7AC-46CD-8AF7-26E2602E9C50}" type="pres">
      <dgm:prSet presAssocID="{E378ED2C-0FF7-4028-A353-78B7BCB0114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013F207-68FE-4AD3-AF98-572BC5209261}" srcId="{CBE264F6-0F6A-4FCB-BC1A-46BE87DFEA2E}" destId="{BB81E97A-032F-4A29-ACAA-49B09CD1D21C}" srcOrd="0" destOrd="0" parTransId="{E1971B0C-9745-4F06-B572-EB74ED2DE94D}" sibTransId="{CDD34D5F-95AB-4CFC-B412-2EFB8FF21BB5}"/>
    <dgm:cxn modelId="{EBD06A22-8939-4F97-8A85-563DA2535D07}" srcId="{CBE264F6-0F6A-4FCB-BC1A-46BE87DFEA2E}" destId="{E378ED2C-0FF7-4028-A353-78B7BCB01146}" srcOrd="1" destOrd="0" parTransId="{3571FACC-9F6F-43E7-852A-E8DD6BDB44EB}" sibTransId="{E41CD1CE-4239-4D62-BAB6-CA9C018EA45E}"/>
    <dgm:cxn modelId="{52F58EC6-B055-4784-B3D8-FE68D3F999F5}" type="presOf" srcId="{BB81E97A-032F-4A29-ACAA-49B09CD1D21C}" destId="{3AE8F903-0521-4C66-8E23-5CC2A3E5D8D1}" srcOrd="0" destOrd="0" presId="urn:microsoft.com/office/officeart/2005/8/layout/hList1"/>
    <dgm:cxn modelId="{EE01E5F8-2089-44F5-B1DB-D5B219B29CAD}" type="presOf" srcId="{E378ED2C-0FF7-4028-A353-78B7BCB01146}" destId="{2568D5AE-DF1B-4191-85C2-FC33F937805F}" srcOrd="0" destOrd="0" presId="urn:microsoft.com/office/officeart/2005/8/layout/hList1"/>
    <dgm:cxn modelId="{9FA672FF-EAED-417D-AB36-50D6FA1EFDC3}" type="presOf" srcId="{CBE264F6-0F6A-4FCB-BC1A-46BE87DFEA2E}" destId="{F898C42D-8533-4C1E-B174-6E37043DD766}" srcOrd="0" destOrd="0" presId="urn:microsoft.com/office/officeart/2005/8/layout/hList1"/>
    <dgm:cxn modelId="{9DFBB7D0-1243-4248-AD64-E786D17F3918}" type="presParOf" srcId="{F898C42D-8533-4C1E-B174-6E37043DD766}" destId="{E211AB76-4650-43DD-B7E4-B5EB8612F254}" srcOrd="0" destOrd="0" presId="urn:microsoft.com/office/officeart/2005/8/layout/hList1"/>
    <dgm:cxn modelId="{8C951768-A14A-4FB9-B56C-591842E9C05D}" type="presParOf" srcId="{E211AB76-4650-43DD-B7E4-B5EB8612F254}" destId="{3AE8F903-0521-4C66-8E23-5CC2A3E5D8D1}" srcOrd="0" destOrd="0" presId="urn:microsoft.com/office/officeart/2005/8/layout/hList1"/>
    <dgm:cxn modelId="{F2C85EB9-F471-44CB-8339-A3CB755B1995}" type="presParOf" srcId="{E211AB76-4650-43DD-B7E4-B5EB8612F254}" destId="{4B70B410-C7D0-4B1E-8059-F381B0E75AD8}" srcOrd="1" destOrd="0" presId="urn:microsoft.com/office/officeart/2005/8/layout/hList1"/>
    <dgm:cxn modelId="{64AD560A-163C-4443-A5AE-CB518DF38F2F}" type="presParOf" srcId="{F898C42D-8533-4C1E-B174-6E37043DD766}" destId="{823E10C6-9F5E-45C3-A33B-16F65B531E43}" srcOrd="1" destOrd="0" presId="urn:microsoft.com/office/officeart/2005/8/layout/hList1"/>
    <dgm:cxn modelId="{60662770-05F0-400C-9229-B9505C5FC9C2}" type="presParOf" srcId="{F898C42D-8533-4C1E-B174-6E37043DD766}" destId="{68155F4E-B5C8-4F42-9C16-067AE3A6DF8F}" srcOrd="2" destOrd="0" presId="urn:microsoft.com/office/officeart/2005/8/layout/hList1"/>
    <dgm:cxn modelId="{4C10FD81-6EA0-49C4-9053-B42D2B223CED}" type="presParOf" srcId="{68155F4E-B5C8-4F42-9C16-067AE3A6DF8F}" destId="{2568D5AE-DF1B-4191-85C2-FC33F937805F}" srcOrd="0" destOrd="0" presId="urn:microsoft.com/office/officeart/2005/8/layout/hList1"/>
    <dgm:cxn modelId="{2C25421E-E227-4F08-8F45-94BF257D7007}" type="presParOf" srcId="{68155F4E-B5C8-4F42-9C16-067AE3A6DF8F}" destId="{7FE5B1F2-D7AC-46CD-8AF7-26E2602E9C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9795F0-2015-45A2-9388-0AC29AAF3F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ADB0052-A88A-41FD-B49F-32EB0FDE88EF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/>
            <a:t>Domena internetowa jako znak słowny dający się przedstawić w sposób graficzny może zostać zarejestrowana jako znak towarowy pod warunkiem, że: </a:t>
          </a:r>
          <a:br>
            <a:rPr lang="pl-PL" dirty="0"/>
          </a:br>
          <a:r>
            <a:rPr lang="pl-PL" dirty="0"/>
            <a:t>- nadaje się do odróżniania w obrocie towarów pochodzących od jednego przedsiębiorstwa od towarów pochodzących od innych przedsiębiorstw. </a:t>
          </a: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dirty="0"/>
        </a:p>
      </dgm:t>
    </dgm:pt>
    <dgm:pt modelId="{74C0B5E8-42F3-4ACF-9918-FE9D5A223402}" type="parTrans" cxnId="{8657F1C2-B2A8-4521-BA55-7A32C8590524}">
      <dgm:prSet/>
      <dgm:spPr/>
      <dgm:t>
        <a:bodyPr/>
        <a:lstStyle/>
        <a:p>
          <a:endParaRPr lang="pl-PL"/>
        </a:p>
      </dgm:t>
    </dgm:pt>
    <dgm:pt modelId="{C6D25B80-A209-4985-8FA1-8E155EA525F2}" type="sibTrans" cxnId="{8657F1C2-B2A8-4521-BA55-7A32C8590524}">
      <dgm:prSet/>
      <dgm:spPr/>
      <dgm:t>
        <a:bodyPr/>
        <a:lstStyle/>
        <a:p>
          <a:endParaRPr lang="pl-PL"/>
        </a:p>
      </dgm:t>
    </dgm:pt>
    <dgm:pt modelId="{117C4770-7238-439A-88F1-3580AEB583A2}">
      <dgm:prSet/>
      <dgm:spPr/>
      <dgm:t>
        <a:bodyPr/>
        <a:lstStyle/>
        <a:p>
          <a:endParaRPr lang="pl-PL" dirty="0"/>
        </a:p>
      </dgm:t>
    </dgm:pt>
    <dgm:pt modelId="{FF484139-336C-494B-99F0-C37ADBD92E7D}" type="parTrans" cxnId="{A8D5A784-3CB1-4D72-A382-5FD6C40D3258}">
      <dgm:prSet/>
      <dgm:spPr/>
      <dgm:t>
        <a:bodyPr/>
        <a:lstStyle/>
        <a:p>
          <a:endParaRPr lang="pl-PL"/>
        </a:p>
      </dgm:t>
    </dgm:pt>
    <dgm:pt modelId="{8DC27955-C1CB-4CCF-B2DC-AC4BA9B236F6}" type="sibTrans" cxnId="{A8D5A784-3CB1-4D72-A382-5FD6C40D3258}">
      <dgm:prSet/>
      <dgm:spPr/>
      <dgm:t>
        <a:bodyPr/>
        <a:lstStyle/>
        <a:p>
          <a:endParaRPr lang="pl-PL"/>
        </a:p>
      </dgm:t>
    </dgm:pt>
    <dgm:pt modelId="{7860EDDB-A7B1-4007-9A91-7979B80E8C94}">
      <dgm:prSet/>
      <dgm:spPr/>
      <dgm:t>
        <a:bodyPr/>
        <a:lstStyle/>
        <a:p>
          <a:r>
            <a:rPr lang="pl-PL"/>
            <a:t>Prawo ochronne na znak towarowy nie może być udzielone na domeny internetowe, które pozbawione są dostatecznych znamion odróżniających. </a:t>
          </a:r>
        </a:p>
      </dgm:t>
    </dgm:pt>
    <dgm:pt modelId="{320AA458-23DD-4E02-9E3F-C6C6A7395FCB}" type="parTrans" cxnId="{8D62F7C7-0C91-49F6-9822-7613AE4D92BE}">
      <dgm:prSet/>
      <dgm:spPr/>
      <dgm:t>
        <a:bodyPr/>
        <a:lstStyle/>
        <a:p>
          <a:endParaRPr lang="pl-PL"/>
        </a:p>
      </dgm:t>
    </dgm:pt>
    <dgm:pt modelId="{F613E85C-78A0-448E-BBC5-DD031FDD00C7}" type="sibTrans" cxnId="{8D62F7C7-0C91-49F6-9822-7613AE4D92BE}">
      <dgm:prSet/>
      <dgm:spPr/>
      <dgm:t>
        <a:bodyPr/>
        <a:lstStyle/>
        <a:p>
          <a:endParaRPr lang="pl-PL"/>
        </a:p>
      </dgm:t>
    </dgm:pt>
    <dgm:pt modelId="{7D1D032F-311C-47C0-8AA0-D252E8DF8E92}">
      <dgm:prSet/>
      <dgm:spPr/>
      <dgm:t>
        <a:bodyPr/>
        <a:lstStyle/>
        <a:p>
          <a:r>
            <a:rPr lang="pl-PL"/>
            <a:t>Znaki w postaci domen powinny być zgłaszane w klasach towarów (usług) rzeczywiście oferowanych w powiązaniu z domeną.</a:t>
          </a:r>
        </a:p>
      </dgm:t>
    </dgm:pt>
    <dgm:pt modelId="{11833BCE-1E33-4EA8-9B1E-1EE1F5DA1AEB}" type="parTrans" cxnId="{C42235EE-9C08-45CF-B545-51A0DAD6F151}">
      <dgm:prSet/>
      <dgm:spPr/>
      <dgm:t>
        <a:bodyPr/>
        <a:lstStyle/>
        <a:p>
          <a:endParaRPr lang="pl-PL"/>
        </a:p>
      </dgm:t>
    </dgm:pt>
    <dgm:pt modelId="{76E5159E-65DA-4F58-AD82-57B4301A63F1}" type="sibTrans" cxnId="{C42235EE-9C08-45CF-B545-51A0DAD6F151}">
      <dgm:prSet/>
      <dgm:spPr/>
      <dgm:t>
        <a:bodyPr/>
        <a:lstStyle/>
        <a:p>
          <a:endParaRPr lang="pl-PL"/>
        </a:p>
      </dgm:t>
    </dgm:pt>
    <dgm:pt modelId="{BE5D7E8D-BBFC-42CF-88DD-4029589AD4D9}" type="pres">
      <dgm:prSet presAssocID="{249795F0-2015-45A2-9388-0AC29AAF3FFB}" presName="linear" presStyleCnt="0">
        <dgm:presLayoutVars>
          <dgm:animLvl val="lvl"/>
          <dgm:resizeHandles val="exact"/>
        </dgm:presLayoutVars>
      </dgm:prSet>
      <dgm:spPr/>
    </dgm:pt>
    <dgm:pt modelId="{28EE9816-0350-49D2-995D-EB04F1294EF5}" type="pres">
      <dgm:prSet presAssocID="{1ADB0052-A88A-41FD-B49F-32EB0FDE88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4AA31B-B937-4DED-A141-FE83B8766C44}" type="pres">
      <dgm:prSet presAssocID="{1ADB0052-A88A-41FD-B49F-32EB0FDE88EF}" presName="childText" presStyleLbl="revTx" presStyleIdx="0" presStyleCnt="1">
        <dgm:presLayoutVars>
          <dgm:bulletEnabled val="1"/>
        </dgm:presLayoutVars>
      </dgm:prSet>
      <dgm:spPr/>
    </dgm:pt>
    <dgm:pt modelId="{6FEFE024-825F-4B51-B016-413BA6327AB8}" type="pres">
      <dgm:prSet presAssocID="{7860EDDB-A7B1-4007-9A91-7979B80E8C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EF9205-EF0D-4712-8387-70C1851905D5}" type="pres">
      <dgm:prSet presAssocID="{F613E85C-78A0-448E-BBC5-DD031FDD00C7}" presName="spacer" presStyleCnt="0"/>
      <dgm:spPr/>
    </dgm:pt>
    <dgm:pt modelId="{909B2747-4913-45B1-B4EB-8FEA201658E9}" type="pres">
      <dgm:prSet presAssocID="{7D1D032F-311C-47C0-8AA0-D252E8DF8E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FFA462A-B41C-42BD-B56B-4462C0A523A0}" type="presOf" srcId="{117C4770-7238-439A-88F1-3580AEB583A2}" destId="{BE4AA31B-B937-4DED-A141-FE83B8766C44}" srcOrd="0" destOrd="0" presId="urn:microsoft.com/office/officeart/2005/8/layout/vList2"/>
    <dgm:cxn modelId="{3A1B2555-EDEA-43C8-B09B-A4B2B85892B5}" type="presOf" srcId="{7D1D032F-311C-47C0-8AA0-D252E8DF8E92}" destId="{909B2747-4913-45B1-B4EB-8FEA201658E9}" srcOrd="0" destOrd="0" presId="urn:microsoft.com/office/officeart/2005/8/layout/vList2"/>
    <dgm:cxn modelId="{C142195A-C069-45EF-A905-56A0A9F577CF}" type="presOf" srcId="{1ADB0052-A88A-41FD-B49F-32EB0FDE88EF}" destId="{28EE9816-0350-49D2-995D-EB04F1294EF5}" srcOrd="0" destOrd="0" presId="urn:microsoft.com/office/officeart/2005/8/layout/vList2"/>
    <dgm:cxn modelId="{A8D5A784-3CB1-4D72-A382-5FD6C40D3258}" srcId="{1ADB0052-A88A-41FD-B49F-32EB0FDE88EF}" destId="{117C4770-7238-439A-88F1-3580AEB583A2}" srcOrd="0" destOrd="0" parTransId="{FF484139-336C-494B-99F0-C37ADBD92E7D}" sibTransId="{8DC27955-C1CB-4CCF-B2DC-AC4BA9B236F6}"/>
    <dgm:cxn modelId="{4E6BD197-1E7E-4139-ACC0-46AFF6DE7A66}" type="presOf" srcId="{7860EDDB-A7B1-4007-9A91-7979B80E8C94}" destId="{6FEFE024-825F-4B51-B016-413BA6327AB8}" srcOrd="0" destOrd="0" presId="urn:microsoft.com/office/officeart/2005/8/layout/vList2"/>
    <dgm:cxn modelId="{C6917EA5-CF66-4DF2-A479-01AB981F5BD2}" type="presOf" srcId="{249795F0-2015-45A2-9388-0AC29AAF3FFB}" destId="{BE5D7E8D-BBFC-42CF-88DD-4029589AD4D9}" srcOrd="0" destOrd="0" presId="urn:microsoft.com/office/officeart/2005/8/layout/vList2"/>
    <dgm:cxn modelId="{8657F1C2-B2A8-4521-BA55-7A32C8590524}" srcId="{249795F0-2015-45A2-9388-0AC29AAF3FFB}" destId="{1ADB0052-A88A-41FD-B49F-32EB0FDE88EF}" srcOrd="0" destOrd="0" parTransId="{74C0B5E8-42F3-4ACF-9918-FE9D5A223402}" sibTransId="{C6D25B80-A209-4985-8FA1-8E155EA525F2}"/>
    <dgm:cxn modelId="{8D62F7C7-0C91-49F6-9822-7613AE4D92BE}" srcId="{249795F0-2015-45A2-9388-0AC29AAF3FFB}" destId="{7860EDDB-A7B1-4007-9A91-7979B80E8C94}" srcOrd="1" destOrd="0" parTransId="{320AA458-23DD-4E02-9E3F-C6C6A7395FCB}" sibTransId="{F613E85C-78A0-448E-BBC5-DD031FDD00C7}"/>
    <dgm:cxn modelId="{C42235EE-9C08-45CF-B545-51A0DAD6F151}" srcId="{249795F0-2015-45A2-9388-0AC29AAF3FFB}" destId="{7D1D032F-311C-47C0-8AA0-D252E8DF8E92}" srcOrd="2" destOrd="0" parTransId="{11833BCE-1E33-4EA8-9B1E-1EE1F5DA1AEB}" sibTransId="{76E5159E-65DA-4F58-AD82-57B4301A63F1}"/>
    <dgm:cxn modelId="{629836EF-72C6-4BF1-A896-0BC43359629D}" type="presParOf" srcId="{BE5D7E8D-BBFC-42CF-88DD-4029589AD4D9}" destId="{28EE9816-0350-49D2-995D-EB04F1294EF5}" srcOrd="0" destOrd="0" presId="urn:microsoft.com/office/officeart/2005/8/layout/vList2"/>
    <dgm:cxn modelId="{646A3D73-DEEC-4A5B-B189-F8A0295B8D20}" type="presParOf" srcId="{BE5D7E8D-BBFC-42CF-88DD-4029589AD4D9}" destId="{BE4AA31B-B937-4DED-A141-FE83B8766C44}" srcOrd="1" destOrd="0" presId="urn:microsoft.com/office/officeart/2005/8/layout/vList2"/>
    <dgm:cxn modelId="{1DBB0D29-4E0C-436F-854E-60FA8B1ECA54}" type="presParOf" srcId="{BE5D7E8D-BBFC-42CF-88DD-4029589AD4D9}" destId="{6FEFE024-825F-4B51-B016-413BA6327AB8}" srcOrd="2" destOrd="0" presId="urn:microsoft.com/office/officeart/2005/8/layout/vList2"/>
    <dgm:cxn modelId="{05C04FEE-8244-4603-9CDC-5193E3C19620}" type="presParOf" srcId="{BE5D7E8D-BBFC-42CF-88DD-4029589AD4D9}" destId="{ACEF9205-EF0D-4712-8387-70C1851905D5}" srcOrd="3" destOrd="0" presId="urn:microsoft.com/office/officeart/2005/8/layout/vList2"/>
    <dgm:cxn modelId="{9422AC63-8519-4B70-BBAD-F22E2F35BFC8}" type="presParOf" srcId="{BE5D7E8D-BBFC-42CF-88DD-4029589AD4D9}" destId="{909B2747-4913-45B1-B4EB-8FEA201658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89171C-5B1F-4BE8-8546-A88DAE8700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8DB7D0D8-5131-48E6-85E9-7780DD98D934}">
      <dgm:prSet/>
      <dgm:spPr/>
      <dgm:t>
        <a:bodyPr/>
        <a:lstStyle/>
        <a:p>
          <a:r>
            <a:rPr lang="pl-PL" dirty="0" err="1"/>
            <a:t>Cybersquattingiem</a:t>
          </a:r>
          <a:r>
            <a:rPr lang="pl-PL" dirty="0"/>
            <a:t> określa się dokonaną w złej wierze rejestrację domeny internetowej identycznej lub podobnej do cudzego znaku towarowego w celu jej "sprzedaży" uprawnionemu do znaku lub uniemożliwieniu mu rejestracji domeny odpowiadającej swojemu znakowi towarowemu.</a:t>
          </a:r>
        </a:p>
      </dgm:t>
    </dgm:pt>
    <dgm:pt modelId="{D3028089-2788-4529-BE82-25FF68B646B1}" type="parTrans" cxnId="{F396E31E-A135-4E83-BF0C-682EE33A2244}">
      <dgm:prSet/>
      <dgm:spPr/>
      <dgm:t>
        <a:bodyPr/>
        <a:lstStyle/>
        <a:p>
          <a:endParaRPr lang="pl-PL"/>
        </a:p>
      </dgm:t>
    </dgm:pt>
    <dgm:pt modelId="{3663A4F3-F999-4E7F-A03D-D7EBA54666C0}" type="sibTrans" cxnId="{F396E31E-A135-4E83-BF0C-682EE33A2244}">
      <dgm:prSet/>
      <dgm:spPr/>
      <dgm:t>
        <a:bodyPr/>
        <a:lstStyle/>
        <a:p>
          <a:endParaRPr lang="pl-PL"/>
        </a:p>
      </dgm:t>
    </dgm:pt>
    <dgm:pt modelId="{B6BA1558-D13E-4F4D-B39F-8F8FAD790554}">
      <dgm:prSet/>
      <dgm:spPr/>
      <dgm:t>
        <a:bodyPr/>
        <a:lstStyle/>
        <a:p>
          <a:r>
            <a:rPr lang="pl-PL" i="1"/>
            <a:t>cybersquatter</a:t>
          </a:r>
          <a:r>
            <a:rPr lang="pl-PL"/>
            <a:t> to tłumacząc dosłownie "</a:t>
          </a:r>
          <a:r>
            <a:rPr lang="pl-PL" b="1"/>
            <a:t>dziki lokator internetowy</a:t>
          </a:r>
          <a:r>
            <a:rPr lang="pl-PL"/>
            <a:t>".</a:t>
          </a:r>
        </a:p>
      </dgm:t>
    </dgm:pt>
    <dgm:pt modelId="{C5E923B8-2214-41B3-A880-2434B13E00F5}" type="parTrans" cxnId="{EF506173-76A3-4BCE-9E9E-40C17CD6A679}">
      <dgm:prSet/>
      <dgm:spPr/>
      <dgm:t>
        <a:bodyPr/>
        <a:lstStyle/>
        <a:p>
          <a:endParaRPr lang="pl-PL"/>
        </a:p>
      </dgm:t>
    </dgm:pt>
    <dgm:pt modelId="{084C32CB-3DF4-4BB9-8E4B-76B205C20181}" type="sibTrans" cxnId="{EF506173-76A3-4BCE-9E9E-40C17CD6A679}">
      <dgm:prSet/>
      <dgm:spPr/>
      <dgm:t>
        <a:bodyPr/>
        <a:lstStyle/>
        <a:p>
          <a:endParaRPr lang="pl-PL"/>
        </a:p>
      </dgm:t>
    </dgm:pt>
    <dgm:pt modelId="{F49587AF-4704-4E5B-95E8-A7E61AF3EEA4}">
      <dgm:prSet/>
      <dgm:spPr/>
      <dgm:t>
        <a:bodyPr/>
        <a:lstStyle/>
        <a:p>
          <a:r>
            <a:rPr lang="pl-PL" i="1"/>
            <a:t>Cybersquatterem </a:t>
          </a:r>
          <a:r>
            <a:rPr lang="pl-PL" u="sng"/>
            <a:t>nie</a:t>
          </a:r>
          <a:r>
            <a:rPr lang="pl-PL"/>
            <a:t> jest hurtowy nabywca domen</a:t>
          </a:r>
        </a:p>
      </dgm:t>
    </dgm:pt>
    <dgm:pt modelId="{9C3DC3B3-471D-410E-9261-DE283F5FAFE5}" type="parTrans" cxnId="{DF0F50B9-A65B-45A5-A4A5-D392CCBB7B03}">
      <dgm:prSet/>
      <dgm:spPr/>
      <dgm:t>
        <a:bodyPr/>
        <a:lstStyle/>
        <a:p>
          <a:endParaRPr lang="pl-PL"/>
        </a:p>
      </dgm:t>
    </dgm:pt>
    <dgm:pt modelId="{26B96DBE-435E-4438-9B8F-3B575762FAB7}" type="sibTrans" cxnId="{DF0F50B9-A65B-45A5-A4A5-D392CCBB7B03}">
      <dgm:prSet/>
      <dgm:spPr/>
      <dgm:t>
        <a:bodyPr/>
        <a:lstStyle/>
        <a:p>
          <a:endParaRPr lang="pl-PL"/>
        </a:p>
      </dgm:t>
    </dgm:pt>
    <dgm:pt modelId="{BB395F39-10D6-4256-A00D-4C68011E025E}" type="pres">
      <dgm:prSet presAssocID="{8F89171C-5B1F-4BE8-8546-A88DAE87000E}" presName="linear" presStyleCnt="0">
        <dgm:presLayoutVars>
          <dgm:animLvl val="lvl"/>
          <dgm:resizeHandles val="exact"/>
        </dgm:presLayoutVars>
      </dgm:prSet>
      <dgm:spPr/>
    </dgm:pt>
    <dgm:pt modelId="{963D43B3-B021-4ACB-A177-C515BA3C62FF}" type="pres">
      <dgm:prSet presAssocID="{8DB7D0D8-5131-48E6-85E9-7780DD98D93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2D38B2-29BB-4506-B2BB-F0C294BE9406}" type="pres">
      <dgm:prSet presAssocID="{3663A4F3-F999-4E7F-A03D-D7EBA54666C0}" presName="spacer" presStyleCnt="0"/>
      <dgm:spPr/>
    </dgm:pt>
    <dgm:pt modelId="{01C75E32-28DE-4322-82A2-2B917C2580C9}" type="pres">
      <dgm:prSet presAssocID="{B6BA1558-D13E-4F4D-B39F-8F8FAD7905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7E5665-C92C-4F13-A77B-DBD215DC4355}" type="pres">
      <dgm:prSet presAssocID="{084C32CB-3DF4-4BB9-8E4B-76B205C20181}" presName="spacer" presStyleCnt="0"/>
      <dgm:spPr/>
    </dgm:pt>
    <dgm:pt modelId="{263F4E58-BDCF-4EA1-895C-B5A34374D0C2}" type="pres">
      <dgm:prSet presAssocID="{F49587AF-4704-4E5B-95E8-A7E61AF3EEA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396E31E-A135-4E83-BF0C-682EE33A2244}" srcId="{8F89171C-5B1F-4BE8-8546-A88DAE87000E}" destId="{8DB7D0D8-5131-48E6-85E9-7780DD98D934}" srcOrd="0" destOrd="0" parTransId="{D3028089-2788-4529-BE82-25FF68B646B1}" sibTransId="{3663A4F3-F999-4E7F-A03D-D7EBA54666C0}"/>
    <dgm:cxn modelId="{51F7F83D-0B43-466B-843F-EC907DD50D42}" type="presOf" srcId="{F49587AF-4704-4E5B-95E8-A7E61AF3EEA4}" destId="{263F4E58-BDCF-4EA1-895C-B5A34374D0C2}" srcOrd="0" destOrd="0" presId="urn:microsoft.com/office/officeart/2005/8/layout/vList2"/>
    <dgm:cxn modelId="{EF506173-76A3-4BCE-9E9E-40C17CD6A679}" srcId="{8F89171C-5B1F-4BE8-8546-A88DAE87000E}" destId="{B6BA1558-D13E-4F4D-B39F-8F8FAD790554}" srcOrd="1" destOrd="0" parTransId="{C5E923B8-2214-41B3-A880-2434B13E00F5}" sibTransId="{084C32CB-3DF4-4BB9-8E4B-76B205C20181}"/>
    <dgm:cxn modelId="{FEF37F7F-85AC-485A-A816-39ED09ABB605}" type="presOf" srcId="{B6BA1558-D13E-4F4D-B39F-8F8FAD790554}" destId="{01C75E32-28DE-4322-82A2-2B917C2580C9}" srcOrd="0" destOrd="0" presId="urn:microsoft.com/office/officeart/2005/8/layout/vList2"/>
    <dgm:cxn modelId="{F6C55891-93B6-4AC6-A3F7-B1FD3AC6111C}" type="presOf" srcId="{8DB7D0D8-5131-48E6-85E9-7780DD98D934}" destId="{963D43B3-B021-4ACB-A177-C515BA3C62FF}" srcOrd="0" destOrd="0" presId="urn:microsoft.com/office/officeart/2005/8/layout/vList2"/>
    <dgm:cxn modelId="{47F662A0-D8FA-420F-A1F0-54EE723BC11D}" type="presOf" srcId="{8F89171C-5B1F-4BE8-8546-A88DAE87000E}" destId="{BB395F39-10D6-4256-A00D-4C68011E025E}" srcOrd="0" destOrd="0" presId="urn:microsoft.com/office/officeart/2005/8/layout/vList2"/>
    <dgm:cxn modelId="{DF0F50B9-A65B-45A5-A4A5-D392CCBB7B03}" srcId="{8F89171C-5B1F-4BE8-8546-A88DAE87000E}" destId="{F49587AF-4704-4E5B-95E8-A7E61AF3EEA4}" srcOrd="2" destOrd="0" parTransId="{9C3DC3B3-471D-410E-9261-DE283F5FAFE5}" sibTransId="{26B96DBE-435E-4438-9B8F-3B575762FAB7}"/>
    <dgm:cxn modelId="{B8F8DBDC-3C67-49F5-9612-410DDAA44087}" type="presParOf" srcId="{BB395F39-10D6-4256-A00D-4C68011E025E}" destId="{963D43B3-B021-4ACB-A177-C515BA3C62FF}" srcOrd="0" destOrd="0" presId="urn:microsoft.com/office/officeart/2005/8/layout/vList2"/>
    <dgm:cxn modelId="{B9864DF5-6D9E-411C-9F39-19C120F69AF4}" type="presParOf" srcId="{BB395F39-10D6-4256-A00D-4C68011E025E}" destId="{832D38B2-29BB-4506-B2BB-F0C294BE9406}" srcOrd="1" destOrd="0" presId="urn:microsoft.com/office/officeart/2005/8/layout/vList2"/>
    <dgm:cxn modelId="{16BD14FA-9609-4E9B-8415-954ECDE5D1DB}" type="presParOf" srcId="{BB395F39-10D6-4256-A00D-4C68011E025E}" destId="{01C75E32-28DE-4322-82A2-2B917C2580C9}" srcOrd="2" destOrd="0" presId="urn:microsoft.com/office/officeart/2005/8/layout/vList2"/>
    <dgm:cxn modelId="{94BC0548-C8BB-40E9-9670-A1AF9FA5AABB}" type="presParOf" srcId="{BB395F39-10D6-4256-A00D-4C68011E025E}" destId="{D37E5665-C92C-4F13-A77B-DBD215DC4355}" srcOrd="3" destOrd="0" presId="urn:microsoft.com/office/officeart/2005/8/layout/vList2"/>
    <dgm:cxn modelId="{CC03AED7-0BB9-4DAB-979F-F49E793F3A44}" type="presParOf" srcId="{BB395F39-10D6-4256-A00D-4C68011E025E}" destId="{263F4E58-BDCF-4EA1-895C-B5A34374D0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68C6A80-83A2-4BEF-9496-7EE0AEC286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0C85192F-C803-4078-AE10-0AD1DBF57AD8}">
      <dgm:prSet/>
      <dgm:spPr/>
      <dgm:t>
        <a:bodyPr/>
        <a:lstStyle/>
        <a:p>
          <a:r>
            <a:rPr lang="pl-PL" b="1"/>
            <a:t>Porywanie URL</a:t>
          </a:r>
          <a:r>
            <a:rPr lang="pl-PL"/>
            <a:t> (ang. </a:t>
          </a:r>
          <a:r>
            <a:rPr lang="pl-PL" i="1"/>
            <a:t>URL hijacking</a:t>
          </a:r>
          <a:r>
            <a:rPr lang="pl-PL"/>
            <a:t>, </a:t>
          </a:r>
          <a:r>
            <a:rPr lang="pl-PL" i="1"/>
            <a:t>typosquatting</a:t>
          </a:r>
          <a:r>
            <a:rPr lang="pl-PL"/>
            <a:t>) – technika oszukiwania wykorzystująca typowe błędy literowe popełniane podczas wpisywania adresów internetowych w polu adresowym przeglądarki. </a:t>
          </a:r>
        </a:p>
      </dgm:t>
    </dgm:pt>
    <dgm:pt modelId="{DDD7AE34-C52A-4144-8B5A-6C913F9A5CB1}" type="parTrans" cxnId="{FFBC8759-6913-478F-ADFE-30377B3DD578}">
      <dgm:prSet/>
      <dgm:spPr/>
      <dgm:t>
        <a:bodyPr/>
        <a:lstStyle/>
        <a:p>
          <a:endParaRPr lang="pl-PL"/>
        </a:p>
      </dgm:t>
    </dgm:pt>
    <dgm:pt modelId="{941CCB4F-34D0-43E4-A759-B6AB3E805524}" type="sibTrans" cxnId="{FFBC8759-6913-478F-ADFE-30377B3DD578}">
      <dgm:prSet/>
      <dgm:spPr/>
      <dgm:t>
        <a:bodyPr/>
        <a:lstStyle/>
        <a:p>
          <a:endParaRPr lang="pl-PL"/>
        </a:p>
      </dgm:t>
    </dgm:pt>
    <dgm:pt modelId="{21DACBA5-A7AD-4D57-9CFA-76801D23B66E}">
      <dgm:prSet/>
      <dgm:spPr/>
      <dgm:t>
        <a:bodyPr/>
        <a:lstStyle/>
        <a:p>
          <a:r>
            <a:rPr lang="pl-PL"/>
            <a:t>Przykładowo, można zarejestrować domenę </a:t>
          </a:r>
          <a:r>
            <a:rPr lang="pl-PL" b="1"/>
            <a:t>www.micrsoft.com</a:t>
          </a:r>
          <a:r>
            <a:rPr lang="pl-PL"/>
            <a:t>, wykorzystując fakt, że wielu użytkowników popełnia błąd polegający na pominięciu litery </a:t>
          </a:r>
          <a:r>
            <a:rPr lang="pl-PL" b="1"/>
            <a:t>o</a:t>
          </a:r>
          <a:r>
            <a:rPr lang="pl-PL"/>
            <a:t> w adresie. </a:t>
          </a:r>
        </a:p>
      </dgm:t>
    </dgm:pt>
    <dgm:pt modelId="{CBF1EDAD-9E18-4200-A4C5-E0F13A8E64A8}" type="parTrans" cxnId="{74B00B97-78E9-4981-ABED-CBA8BB5B158A}">
      <dgm:prSet/>
      <dgm:spPr/>
      <dgm:t>
        <a:bodyPr/>
        <a:lstStyle/>
        <a:p>
          <a:endParaRPr lang="pl-PL"/>
        </a:p>
      </dgm:t>
    </dgm:pt>
    <dgm:pt modelId="{23FCEF82-CCC5-4E4C-9FF7-0B2FD4123DE3}" type="sibTrans" cxnId="{74B00B97-78E9-4981-ABED-CBA8BB5B158A}">
      <dgm:prSet/>
      <dgm:spPr/>
      <dgm:t>
        <a:bodyPr/>
        <a:lstStyle/>
        <a:p>
          <a:endParaRPr lang="pl-PL"/>
        </a:p>
      </dgm:t>
    </dgm:pt>
    <dgm:pt modelId="{8D419C70-9EC2-41FA-B6BB-45D913F51BEE}">
      <dgm:prSet/>
      <dgm:spPr/>
      <dgm:t>
        <a:bodyPr/>
        <a:lstStyle/>
        <a:p>
          <a:r>
            <a:rPr lang="pl-PL"/>
            <a:t>Typosquatting nie jest nielegalny.</a:t>
          </a:r>
        </a:p>
      </dgm:t>
    </dgm:pt>
    <dgm:pt modelId="{4EAFB0EE-6A5A-4F99-A235-CCA843C64556}" type="parTrans" cxnId="{EAEF3428-767A-4ECB-BE56-21A680241976}">
      <dgm:prSet/>
      <dgm:spPr/>
      <dgm:t>
        <a:bodyPr/>
        <a:lstStyle/>
        <a:p>
          <a:endParaRPr lang="pl-PL"/>
        </a:p>
      </dgm:t>
    </dgm:pt>
    <dgm:pt modelId="{9A4FEC6A-12AA-469E-92B8-C8BA8A1AB4E2}" type="sibTrans" cxnId="{EAEF3428-767A-4ECB-BE56-21A680241976}">
      <dgm:prSet/>
      <dgm:spPr/>
      <dgm:t>
        <a:bodyPr/>
        <a:lstStyle/>
        <a:p>
          <a:endParaRPr lang="pl-PL"/>
        </a:p>
      </dgm:t>
    </dgm:pt>
    <dgm:pt modelId="{28D853B0-1680-44FA-BB99-BBE21191ECED}" type="pres">
      <dgm:prSet presAssocID="{768C6A80-83A2-4BEF-9496-7EE0AEC286F2}" presName="linear" presStyleCnt="0">
        <dgm:presLayoutVars>
          <dgm:animLvl val="lvl"/>
          <dgm:resizeHandles val="exact"/>
        </dgm:presLayoutVars>
      </dgm:prSet>
      <dgm:spPr/>
    </dgm:pt>
    <dgm:pt modelId="{DC1C5039-F553-448D-8B6B-86417CCE5732}" type="pres">
      <dgm:prSet presAssocID="{0C85192F-C803-4078-AE10-0AD1DBF57A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7B7E87-8067-4A33-8B33-31D27DCFB165}" type="pres">
      <dgm:prSet presAssocID="{941CCB4F-34D0-43E4-A759-B6AB3E805524}" presName="spacer" presStyleCnt="0"/>
      <dgm:spPr/>
    </dgm:pt>
    <dgm:pt modelId="{8EBC779E-2D3E-46C1-8B09-10284E03DA2D}" type="pres">
      <dgm:prSet presAssocID="{21DACBA5-A7AD-4D57-9CFA-76801D23B6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7AC8C02-7B05-469E-9965-E62093A774A2}" type="pres">
      <dgm:prSet presAssocID="{23FCEF82-CCC5-4E4C-9FF7-0B2FD4123DE3}" presName="spacer" presStyleCnt="0"/>
      <dgm:spPr/>
    </dgm:pt>
    <dgm:pt modelId="{AA23174F-98C6-4332-9863-FA694F54733B}" type="pres">
      <dgm:prSet presAssocID="{8D419C70-9EC2-41FA-B6BB-45D913F51BE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728A502-186C-4167-8D2A-6E40BE496097}" type="presOf" srcId="{21DACBA5-A7AD-4D57-9CFA-76801D23B66E}" destId="{8EBC779E-2D3E-46C1-8B09-10284E03DA2D}" srcOrd="0" destOrd="0" presId="urn:microsoft.com/office/officeart/2005/8/layout/vList2"/>
    <dgm:cxn modelId="{EAEF3428-767A-4ECB-BE56-21A680241976}" srcId="{768C6A80-83A2-4BEF-9496-7EE0AEC286F2}" destId="{8D419C70-9EC2-41FA-B6BB-45D913F51BEE}" srcOrd="2" destOrd="0" parTransId="{4EAFB0EE-6A5A-4F99-A235-CCA843C64556}" sibTransId="{9A4FEC6A-12AA-469E-92B8-C8BA8A1AB4E2}"/>
    <dgm:cxn modelId="{FFBC8759-6913-478F-ADFE-30377B3DD578}" srcId="{768C6A80-83A2-4BEF-9496-7EE0AEC286F2}" destId="{0C85192F-C803-4078-AE10-0AD1DBF57AD8}" srcOrd="0" destOrd="0" parTransId="{DDD7AE34-C52A-4144-8B5A-6C913F9A5CB1}" sibTransId="{941CCB4F-34D0-43E4-A759-B6AB3E805524}"/>
    <dgm:cxn modelId="{74B00B97-78E9-4981-ABED-CBA8BB5B158A}" srcId="{768C6A80-83A2-4BEF-9496-7EE0AEC286F2}" destId="{21DACBA5-A7AD-4D57-9CFA-76801D23B66E}" srcOrd="1" destOrd="0" parTransId="{CBF1EDAD-9E18-4200-A4C5-E0F13A8E64A8}" sibTransId="{23FCEF82-CCC5-4E4C-9FF7-0B2FD4123DE3}"/>
    <dgm:cxn modelId="{D2C13BE0-B77D-4527-BF29-09EFF6F0689E}" type="presOf" srcId="{0C85192F-C803-4078-AE10-0AD1DBF57AD8}" destId="{DC1C5039-F553-448D-8B6B-86417CCE5732}" srcOrd="0" destOrd="0" presId="urn:microsoft.com/office/officeart/2005/8/layout/vList2"/>
    <dgm:cxn modelId="{673116E5-A26A-4F1B-92A6-85F5066C7183}" type="presOf" srcId="{768C6A80-83A2-4BEF-9496-7EE0AEC286F2}" destId="{28D853B0-1680-44FA-BB99-BBE21191ECED}" srcOrd="0" destOrd="0" presId="urn:microsoft.com/office/officeart/2005/8/layout/vList2"/>
    <dgm:cxn modelId="{DA7F6CE8-5C3B-4B02-96D2-F792BC1F7D92}" type="presOf" srcId="{8D419C70-9EC2-41FA-B6BB-45D913F51BEE}" destId="{AA23174F-98C6-4332-9863-FA694F54733B}" srcOrd="0" destOrd="0" presId="urn:microsoft.com/office/officeart/2005/8/layout/vList2"/>
    <dgm:cxn modelId="{F25ECAFE-7344-4C00-8F69-CD0CB9C38097}" type="presParOf" srcId="{28D853B0-1680-44FA-BB99-BBE21191ECED}" destId="{DC1C5039-F553-448D-8B6B-86417CCE5732}" srcOrd="0" destOrd="0" presId="urn:microsoft.com/office/officeart/2005/8/layout/vList2"/>
    <dgm:cxn modelId="{9CC9BEAC-A510-4613-9CDB-BBB5E6C68A3D}" type="presParOf" srcId="{28D853B0-1680-44FA-BB99-BBE21191ECED}" destId="{187B7E87-8067-4A33-8B33-31D27DCFB165}" srcOrd="1" destOrd="0" presId="urn:microsoft.com/office/officeart/2005/8/layout/vList2"/>
    <dgm:cxn modelId="{032E4261-F074-4863-A112-C62A534194D6}" type="presParOf" srcId="{28D853B0-1680-44FA-BB99-BBE21191ECED}" destId="{8EBC779E-2D3E-46C1-8B09-10284E03DA2D}" srcOrd="2" destOrd="0" presId="urn:microsoft.com/office/officeart/2005/8/layout/vList2"/>
    <dgm:cxn modelId="{65C9B44E-E669-4586-B8E6-588E08CB7C5E}" type="presParOf" srcId="{28D853B0-1680-44FA-BB99-BBE21191ECED}" destId="{E7AC8C02-7B05-469E-9965-E62093A774A2}" srcOrd="3" destOrd="0" presId="urn:microsoft.com/office/officeart/2005/8/layout/vList2"/>
    <dgm:cxn modelId="{3836C80A-AD9F-431B-8788-734B863C5539}" type="presParOf" srcId="{28D853B0-1680-44FA-BB99-BBE21191ECED}" destId="{AA23174F-98C6-4332-9863-FA694F5473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07D27-6558-4298-A350-46985BFFD8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EBF2E8C-AB8F-47B8-8830-DBF4CE4B9EAE}">
      <dgm:prSet/>
      <dgm:spPr/>
      <dgm:t>
        <a:bodyPr/>
        <a:lstStyle/>
        <a:p>
          <a:r>
            <a:rPr lang="pl-PL"/>
            <a:t>Urządzenia w sieci Internet mają przydzielony unikatowy adres - </a:t>
          </a:r>
          <a:r>
            <a:rPr lang="pl-PL" b="1"/>
            <a:t>numer IP </a:t>
          </a:r>
          <a:r>
            <a:rPr lang="pl-PL"/>
            <a:t>(</a:t>
          </a:r>
          <a:r>
            <a:rPr lang="pl-PL" b="1"/>
            <a:t>Internet Protocol Number</a:t>
          </a:r>
          <a:r>
            <a:rPr lang="pl-PL"/>
            <a:t>), który jednoznacznie identyfikuje dane urządzenie.</a:t>
          </a:r>
        </a:p>
      </dgm:t>
    </dgm:pt>
    <dgm:pt modelId="{5A20C0EA-D576-458C-A29F-0C2B45EBD4A8}" type="parTrans" cxnId="{89E07AB4-D7E4-42DD-BA9E-355A8FCE54EF}">
      <dgm:prSet/>
      <dgm:spPr/>
      <dgm:t>
        <a:bodyPr/>
        <a:lstStyle/>
        <a:p>
          <a:endParaRPr lang="pl-PL"/>
        </a:p>
      </dgm:t>
    </dgm:pt>
    <dgm:pt modelId="{D8A4FBD6-3DC4-489A-9885-7E136491CA16}" type="sibTrans" cxnId="{89E07AB4-D7E4-42DD-BA9E-355A8FCE54EF}">
      <dgm:prSet/>
      <dgm:spPr/>
      <dgm:t>
        <a:bodyPr/>
        <a:lstStyle/>
        <a:p>
          <a:endParaRPr lang="pl-PL"/>
        </a:p>
      </dgm:t>
    </dgm:pt>
    <dgm:pt modelId="{70FDD2F7-BF30-441D-B0A6-86D3DEC11920}">
      <dgm:prSet/>
      <dgm:spPr/>
      <dgm:t>
        <a:bodyPr/>
        <a:lstStyle/>
        <a:p>
          <a:r>
            <a:rPr lang="pl-PL" dirty="0"/>
            <a:t>Adres taki jest </a:t>
          </a:r>
          <a:r>
            <a:rPr lang="pl-PL" b="1" dirty="0"/>
            <a:t>32-bitową liczbą</a:t>
          </a:r>
          <a:r>
            <a:rPr lang="pl-PL" dirty="0"/>
            <a:t> rozdzieloną kropkami na cztery części (ver.4). </a:t>
          </a:r>
        </a:p>
      </dgm:t>
    </dgm:pt>
    <dgm:pt modelId="{462F3393-45F8-4CCA-B26D-15AB7E6333B9}" type="parTrans" cxnId="{06C0A27F-F1D4-45D6-85E5-8DBAA7F968DB}">
      <dgm:prSet/>
      <dgm:spPr/>
      <dgm:t>
        <a:bodyPr/>
        <a:lstStyle/>
        <a:p>
          <a:endParaRPr lang="pl-PL"/>
        </a:p>
      </dgm:t>
    </dgm:pt>
    <dgm:pt modelId="{22F0851D-A958-4C4B-A622-5DBA8A92D0DB}" type="sibTrans" cxnId="{06C0A27F-F1D4-45D6-85E5-8DBAA7F968DB}">
      <dgm:prSet/>
      <dgm:spPr/>
      <dgm:t>
        <a:bodyPr/>
        <a:lstStyle/>
        <a:p>
          <a:endParaRPr lang="pl-PL"/>
        </a:p>
      </dgm:t>
    </dgm:pt>
    <dgm:pt modelId="{2829FD34-24A9-44E6-A501-262A1E4CF32A}">
      <dgm:prSet/>
      <dgm:spPr/>
      <dgm:t>
        <a:bodyPr/>
        <a:lstStyle/>
        <a:p>
          <a:r>
            <a:rPr lang="pl-PL" dirty="0"/>
            <a:t>156.17.16.240 to adres IP serwera Politechniki Wrocławskiej</a:t>
          </a:r>
        </a:p>
      </dgm:t>
    </dgm:pt>
    <dgm:pt modelId="{02836E1D-1731-44B8-8DEE-4B8662E36645}" type="parTrans" cxnId="{855E86C4-1178-451F-8957-D1AFADD2729F}">
      <dgm:prSet/>
      <dgm:spPr/>
      <dgm:t>
        <a:bodyPr/>
        <a:lstStyle/>
        <a:p>
          <a:endParaRPr lang="pl-PL"/>
        </a:p>
      </dgm:t>
    </dgm:pt>
    <dgm:pt modelId="{E371DA12-4539-4C81-A7C3-D048C758029E}" type="sibTrans" cxnId="{855E86C4-1178-451F-8957-D1AFADD2729F}">
      <dgm:prSet/>
      <dgm:spPr/>
      <dgm:t>
        <a:bodyPr/>
        <a:lstStyle/>
        <a:p>
          <a:endParaRPr lang="pl-PL"/>
        </a:p>
      </dgm:t>
    </dgm:pt>
    <dgm:pt modelId="{6DCC6628-17CF-446F-AAE8-A030DC745FB7}">
      <dgm:prSet/>
      <dgm:spPr/>
      <dgm:t>
        <a:bodyPr/>
        <a:lstStyle/>
        <a:p>
          <a:r>
            <a:rPr lang="pl-PL"/>
            <a:t>Strona do sprawdzania numeru IP </a:t>
          </a:r>
          <a:r>
            <a:rPr lang="pl-PL">
              <a:hlinkClick xmlns:r="http://schemas.openxmlformats.org/officeDocument/2006/relationships" r:id="rId1"/>
            </a:rPr>
            <a:t>http://cqcounter.com/whois/</a:t>
          </a:r>
          <a:endParaRPr lang="pl-PL"/>
        </a:p>
      </dgm:t>
    </dgm:pt>
    <dgm:pt modelId="{67093A3B-2B25-4ACD-91B0-4838E0FB9840}" type="parTrans" cxnId="{F87FEEA7-A5AB-431B-8CEB-5289FF344423}">
      <dgm:prSet/>
      <dgm:spPr/>
      <dgm:t>
        <a:bodyPr/>
        <a:lstStyle/>
        <a:p>
          <a:endParaRPr lang="pl-PL"/>
        </a:p>
      </dgm:t>
    </dgm:pt>
    <dgm:pt modelId="{8A927046-DF0C-4606-A278-585EF0238ABE}" type="sibTrans" cxnId="{F87FEEA7-A5AB-431B-8CEB-5289FF344423}">
      <dgm:prSet/>
      <dgm:spPr/>
      <dgm:t>
        <a:bodyPr/>
        <a:lstStyle/>
        <a:p>
          <a:endParaRPr lang="pl-PL"/>
        </a:p>
      </dgm:t>
    </dgm:pt>
    <dgm:pt modelId="{6BA6E3D8-EC51-4A3D-BBA6-2F4D48214341}">
      <dgm:prSet/>
      <dgm:spPr/>
      <dgm:t>
        <a:bodyPr/>
        <a:lstStyle/>
        <a:p>
          <a:r>
            <a:rPr lang="pl-PL"/>
            <a:t>Inna metoda sprawdzenia: ping adres z linii zleceń</a:t>
          </a:r>
        </a:p>
      </dgm:t>
    </dgm:pt>
    <dgm:pt modelId="{98C2DC95-BBD8-488F-8F40-C3381F627802}" type="parTrans" cxnId="{FFDD94FF-A2DE-41D6-ADA3-DE2DD80C4559}">
      <dgm:prSet/>
      <dgm:spPr/>
      <dgm:t>
        <a:bodyPr/>
        <a:lstStyle/>
        <a:p>
          <a:endParaRPr lang="pl-PL"/>
        </a:p>
      </dgm:t>
    </dgm:pt>
    <dgm:pt modelId="{88EF2A7E-5410-4FAE-832F-A4E6EF7A6CD3}" type="sibTrans" cxnId="{FFDD94FF-A2DE-41D6-ADA3-DE2DD80C4559}">
      <dgm:prSet/>
      <dgm:spPr/>
      <dgm:t>
        <a:bodyPr/>
        <a:lstStyle/>
        <a:p>
          <a:endParaRPr lang="pl-PL"/>
        </a:p>
      </dgm:t>
    </dgm:pt>
    <dgm:pt modelId="{4B57E6C6-B956-464C-A7A9-387AEB8147A1}">
      <dgm:prSet/>
      <dgm:spPr/>
      <dgm:t>
        <a:bodyPr/>
        <a:lstStyle/>
        <a:p>
          <a:r>
            <a:rPr lang="pl-PL"/>
            <a:t>Każda z czterech liczb jest z przedziału od 0 do 255. </a:t>
          </a:r>
          <a:endParaRPr lang="pl-PL" dirty="0"/>
        </a:p>
      </dgm:t>
    </dgm:pt>
    <dgm:pt modelId="{D7B616F0-2596-4DD7-9D01-815A3AD7C677}" type="parTrans" cxnId="{1E33988D-C78F-434A-8422-C149E19CD7C2}">
      <dgm:prSet/>
      <dgm:spPr/>
      <dgm:t>
        <a:bodyPr/>
        <a:lstStyle/>
        <a:p>
          <a:endParaRPr lang="pl-PL"/>
        </a:p>
      </dgm:t>
    </dgm:pt>
    <dgm:pt modelId="{FC301387-2533-41B1-ACED-1B6772587524}" type="sibTrans" cxnId="{1E33988D-C78F-434A-8422-C149E19CD7C2}">
      <dgm:prSet/>
      <dgm:spPr/>
      <dgm:t>
        <a:bodyPr/>
        <a:lstStyle/>
        <a:p>
          <a:endParaRPr lang="pl-PL"/>
        </a:p>
      </dgm:t>
    </dgm:pt>
    <dgm:pt modelId="{A4D9F18F-3D4C-4C40-AA69-417F15B7B819}" type="pres">
      <dgm:prSet presAssocID="{5B907D27-6558-4298-A350-46985BFFD8A0}" presName="linear" presStyleCnt="0">
        <dgm:presLayoutVars>
          <dgm:animLvl val="lvl"/>
          <dgm:resizeHandles val="exact"/>
        </dgm:presLayoutVars>
      </dgm:prSet>
      <dgm:spPr/>
    </dgm:pt>
    <dgm:pt modelId="{203CFBDC-98E6-4B20-9B0A-FA9296B63B50}" type="pres">
      <dgm:prSet presAssocID="{AEBF2E8C-AB8F-47B8-8830-DBF4CE4B9EA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09FDE41-0D9B-426E-A14F-EA4D9E9A888E}" type="pres">
      <dgm:prSet presAssocID="{D8A4FBD6-3DC4-489A-9885-7E136491CA16}" presName="spacer" presStyleCnt="0"/>
      <dgm:spPr/>
    </dgm:pt>
    <dgm:pt modelId="{646150EC-8D3A-4510-A5C0-A484449523F4}" type="pres">
      <dgm:prSet presAssocID="{70FDD2F7-BF30-441D-B0A6-86D3DEC1192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074B0F2-4940-4FD9-B4A5-39449822874D}" type="pres">
      <dgm:prSet presAssocID="{22F0851D-A958-4C4B-A622-5DBA8A92D0DB}" presName="spacer" presStyleCnt="0"/>
      <dgm:spPr/>
    </dgm:pt>
    <dgm:pt modelId="{9339D56C-D2D9-488A-87E4-C445AE781155}" type="pres">
      <dgm:prSet presAssocID="{4B57E6C6-B956-464C-A7A9-387AEB8147A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2B65881-A323-41B9-8309-D2F1DA6A5AFB}" type="pres">
      <dgm:prSet presAssocID="{FC301387-2533-41B1-ACED-1B6772587524}" presName="spacer" presStyleCnt="0"/>
      <dgm:spPr/>
    </dgm:pt>
    <dgm:pt modelId="{21491265-E3E9-47D4-BBB1-55054CE4F1E1}" type="pres">
      <dgm:prSet presAssocID="{2829FD34-24A9-44E6-A501-262A1E4CF32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1F51ACA-7953-4E00-BBC6-2FBBC894F422}" type="pres">
      <dgm:prSet presAssocID="{E371DA12-4539-4C81-A7C3-D048C758029E}" presName="spacer" presStyleCnt="0"/>
      <dgm:spPr/>
    </dgm:pt>
    <dgm:pt modelId="{FA75CFF1-B2EC-43B2-92B7-8DC5568C8A96}" type="pres">
      <dgm:prSet presAssocID="{6DCC6628-17CF-446F-AAE8-A030DC745FB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623727F-09EB-4B3D-8DF5-9905D77871FA}" type="pres">
      <dgm:prSet presAssocID="{8A927046-DF0C-4606-A278-585EF0238ABE}" presName="spacer" presStyleCnt="0"/>
      <dgm:spPr/>
    </dgm:pt>
    <dgm:pt modelId="{EA713DD9-9E39-489F-BD93-03C6CBFDB987}" type="pres">
      <dgm:prSet presAssocID="{6BA6E3D8-EC51-4A3D-BBA6-2F4D4821434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76DA813-BC10-48E8-A47B-45C1375828F4}" type="presOf" srcId="{AEBF2E8C-AB8F-47B8-8830-DBF4CE4B9EAE}" destId="{203CFBDC-98E6-4B20-9B0A-FA9296B63B50}" srcOrd="0" destOrd="0" presId="urn:microsoft.com/office/officeart/2005/8/layout/vList2"/>
    <dgm:cxn modelId="{411D4522-29CC-4D4A-9CBE-1B96C0A67BE4}" type="presOf" srcId="{2829FD34-24A9-44E6-A501-262A1E4CF32A}" destId="{21491265-E3E9-47D4-BBB1-55054CE4F1E1}" srcOrd="0" destOrd="0" presId="urn:microsoft.com/office/officeart/2005/8/layout/vList2"/>
    <dgm:cxn modelId="{4E24F924-31C1-4B70-BA22-6E869C350F99}" type="presOf" srcId="{5B907D27-6558-4298-A350-46985BFFD8A0}" destId="{A4D9F18F-3D4C-4C40-AA69-417F15B7B819}" srcOrd="0" destOrd="0" presId="urn:microsoft.com/office/officeart/2005/8/layout/vList2"/>
    <dgm:cxn modelId="{5569895F-3C18-4897-BA61-97BEF4F749FE}" type="presOf" srcId="{4B57E6C6-B956-464C-A7A9-387AEB8147A1}" destId="{9339D56C-D2D9-488A-87E4-C445AE781155}" srcOrd="0" destOrd="0" presId="urn:microsoft.com/office/officeart/2005/8/layout/vList2"/>
    <dgm:cxn modelId="{9506C74A-4642-4F89-8FC3-79FCFF40E7D7}" type="presOf" srcId="{6BA6E3D8-EC51-4A3D-BBA6-2F4D48214341}" destId="{EA713DD9-9E39-489F-BD93-03C6CBFDB987}" srcOrd="0" destOrd="0" presId="urn:microsoft.com/office/officeart/2005/8/layout/vList2"/>
    <dgm:cxn modelId="{06C0A27F-F1D4-45D6-85E5-8DBAA7F968DB}" srcId="{5B907D27-6558-4298-A350-46985BFFD8A0}" destId="{70FDD2F7-BF30-441D-B0A6-86D3DEC11920}" srcOrd="1" destOrd="0" parTransId="{462F3393-45F8-4CCA-B26D-15AB7E6333B9}" sibTransId="{22F0851D-A958-4C4B-A622-5DBA8A92D0DB}"/>
    <dgm:cxn modelId="{1E33988D-C78F-434A-8422-C149E19CD7C2}" srcId="{5B907D27-6558-4298-A350-46985BFFD8A0}" destId="{4B57E6C6-B956-464C-A7A9-387AEB8147A1}" srcOrd="2" destOrd="0" parTransId="{D7B616F0-2596-4DD7-9D01-815A3AD7C677}" sibTransId="{FC301387-2533-41B1-ACED-1B6772587524}"/>
    <dgm:cxn modelId="{F87FEEA7-A5AB-431B-8CEB-5289FF344423}" srcId="{5B907D27-6558-4298-A350-46985BFFD8A0}" destId="{6DCC6628-17CF-446F-AAE8-A030DC745FB7}" srcOrd="4" destOrd="0" parTransId="{67093A3B-2B25-4ACD-91B0-4838E0FB9840}" sibTransId="{8A927046-DF0C-4606-A278-585EF0238ABE}"/>
    <dgm:cxn modelId="{89E07AB4-D7E4-42DD-BA9E-355A8FCE54EF}" srcId="{5B907D27-6558-4298-A350-46985BFFD8A0}" destId="{AEBF2E8C-AB8F-47B8-8830-DBF4CE4B9EAE}" srcOrd="0" destOrd="0" parTransId="{5A20C0EA-D576-458C-A29F-0C2B45EBD4A8}" sibTransId="{D8A4FBD6-3DC4-489A-9885-7E136491CA16}"/>
    <dgm:cxn modelId="{BDE615BE-E758-43CC-92A8-0932F8DFB63A}" type="presOf" srcId="{70FDD2F7-BF30-441D-B0A6-86D3DEC11920}" destId="{646150EC-8D3A-4510-A5C0-A484449523F4}" srcOrd="0" destOrd="0" presId="urn:microsoft.com/office/officeart/2005/8/layout/vList2"/>
    <dgm:cxn modelId="{855E86C4-1178-451F-8957-D1AFADD2729F}" srcId="{5B907D27-6558-4298-A350-46985BFFD8A0}" destId="{2829FD34-24A9-44E6-A501-262A1E4CF32A}" srcOrd="3" destOrd="0" parTransId="{02836E1D-1731-44B8-8DEE-4B8662E36645}" sibTransId="{E371DA12-4539-4C81-A7C3-D048C758029E}"/>
    <dgm:cxn modelId="{0352FED0-7725-4344-89B1-018344BFD1F8}" type="presOf" srcId="{6DCC6628-17CF-446F-AAE8-A030DC745FB7}" destId="{FA75CFF1-B2EC-43B2-92B7-8DC5568C8A96}" srcOrd="0" destOrd="0" presId="urn:microsoft.com/office/officeart/2005/8/layout/vList2"/>
    <dgm:cxn modelId="{FFDD94FF-A2DE-41D6-ADA3-DE2DD80C4559}" srcId="{5B907D27-6558-4298-A350-46985BFFD8A0}" destId="{6BA6E3D8-EC51-4A3D-BBA6-2F4D48214341}" srcOrd="5" destOrd="0" parTransId="{98C2DC95-BBD8-488F-8F40-C3381F627802}" sibTransId="{88EF2A7E-5410-4FAE-832F-A4E6EF7A6CD3}"/>
    <dgm:cxn modelId="{E3446C1B-C0FA-40BF-B626-9F2B93814CE5}" type="presParOf" srcId="{A4D9F18F-3D4C-4C40-AA69-417F15B7B819}" destId="{203CFBDC-98E6-4B20-9B0A-FA9296B63B50}" srcOrd="0" destOrd="0" presId="urn:microsoft.com/office/officeart/2005/8/layout/vList2"/>
    <dgm:cxn modelId="{A48B62FA-95D2-4295-A89A-317863A615BF}" type="presParOf" srcId="{A4D9F18F-3D4C-4C40-AA69-417F15B7B819}" destId="{009FDE41-0D9B-426E-A14F-EA4D9E9A888E}" srcOrd="1" destOrd="0" presId="urn:microsoft.com/office/officeart/2005/8/layout/vList2"/>
    <dgm:cxn modelId="{D9D0C796-2529-400B-92AB-4A587746A3C3}" type="presParOf" srcId="{A4D9F18F-3D4C-4C40-AA69-417F15B7B819}" destId="{646150EC-8D3A-4510-A5C0-A484449523F4}" srcOrd="2" destOrd="0" presId="urn:microsoft.com/office/officeart/2005/8/layout/vList2"/>
    <dgm:cxn modelId="{83E9BA36-B3B8-468C-8F18-791D1173DCC8}" type="presParOf" srcId="{A4D9F18F-3D4C-4C40-AA69-417F15B7B819}" destId="{5074B0F2-4940-4FD9-B4A5-39449822874D}" srcOrd="3" destOrd="0" presId="urn:microsoft.com/office/officeart/2005/8/layout/vList2"/>
    <dgm:cxn modelId="{B01D8921-B91F-435D-A013-A70F171839C9}" type="presParOf" srcId="{A4D9F18F-3D4C-4C40-AA69-417F15B7B819}" destId="{9339D56C-D2D9-488A-87E4-C445AE781155}" srcOrd="4" destOrd="0" presId="urn:microsoft.com/office/officeart/2005/8/layout/vList2"/>
    <dgm:cxn modelId="{EB02DBC7-90DE-488F-A116-B763539023FC}" type="presParOf" srcId="{A4D9F18F-3D4C-4C40-AA69-417F15B7B819}" destId="{F2B65881-A323-41B9-8309-D2F1DA6A5AFB}" srcOrd="5" destOrd="0" presId="urn:microsoft.com/office/officeart/2005/8/layout/vList2"/>
    <dgm:cxn modelId="{4E30E52F-0D8A-47B1-9159-923142AD8318}" type="presParOf" srcId="{A4D9F18F-3D4C-4C40-AA69-417F15B7B819}" destId="{21491265-E3E9-47D4-BBB1-55054CE4F1E1}" srcOrd="6" destOrd="0" presId="urn:microsoft.com/office/officeart/2005/8/layout/vList2"/>
    <dgm:cxn modelId="{310197BC-2D11-4CA0-AB52-1BB03C88E132}" type="presParOf" srcId="{A4D9F18F-3D4C-4C40-AA69-417F15B7B819}" destId="{61F51ACA-7953-4E00-BBC6-2FBBC894F422}" srcOrd="7" destOrd="0" presId="urn:microsoft.com/office/officeart/2005/8/layout/vList2"/>
    <dgm:cxn modelId="{174AB3CB-86E9-4678-A8D6-4921213DA599}" type="presParOf" srcId="{A4D9F18F-3D4C-4C40-AA69-417F15B7B819}" destId="{FA75CFF1-B2EC-43B2-92B7-8DC5568C8A96}" srcOrd="8" destOrd="0" presId="urn:microsoft.com/office/officeart/2005/8/layout/vList2"/>
    <dgm:cxn modelId="{0787E372-2FAE-48A3-912B-E2311DC7166E}" type="presParOf" srcId="{A4D9F18F-3D4C-4C40-AA69-417F15B7B819}" destId="{E623727F-09EB-4B3D-8DF5-9905D77871FA}" srcOrd="9" destOrd="0" presId="urn:microsoft.com/office/officeart/2005/8/layout/vList2"/>
    <dgm:cxn modelId="{87128CA9-D4E2-4332-ADCA-92C60E75AC9C}" type="presParOf" srcId="{A4D9F18F-3D4C-4C40-AA69-417F15B7B819}" destId="{EA713DD9-9E39-489F-BD93-03C6CBFDB98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2635C9-6613-4580-967B-EB500ED608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369658D-87A4-436A-899C-C7DB571888D6}">
      <dgm:prSet/>
      <dgm:spPr/>
      <dgm:t>
        <a:bodyPr/>
        <a:lstStyle/>
        <a:p>
          <a:r>
            <a:rPr lang="pl-PL"/>
            <a:t>W związku z brakiem numer IP w ver. 4 zwiększono pulę w ver. 6.</a:t>
          </a:r>
        </a:p>
      </dgm:t>
    </dgm:pt>
    <dgm:pt modelId="{51488088-D82F-476C-928C-265DA3D789B2}" type="parTrans" cxnId="{2C4EC8D8-1383-4894-8757-1CF5B6077F7D}">
      <dgm:prSet/>
      <dgm:spPr/>
      <dgm:t>
        <a:bodyPr/>
        <a:lstStyle/>
        <a:p>
          <a:endParaRPr lang="pl-PL"/>
        </a:p>
      </dgm:t>
    </dgm:pt>
    <dgm:pt modelId="{2F45999B-8857-454F-8BFB-6DF5B7A62866}" type="sibTrans" cxnId="{2C4EC8D8-1383-4894-8757-1CF5B6077F7D}">
      <dgm:prSet/>
      <dgm:spPr/>
      <dgm:t>
        <a:bodyPr/>
        <a:lstStyle/>
        <a:p>
          <a:endParaRPr lang="pl-PL"/>
        </a:p>
      </dgm:t>
    </dgm:pt>
    <dgm:pt modelId="{8424D65C-D1F3-4F85-9627-21C24A9D6969}">
      <dgm:prSet/>
      <dgm:spPr/>
      <dgm:t>
        <a:bodyPr/>
        <a:lstStyle/>
        <a:p>
          <a:r>
            <a:rPr lang="pl-PL"/>
            <a:t>IPv6 to nowy 128-bitowy rodzaj adresów IP. Pula IPv6 obejmuje zakres od 0 do 340282366920938463463374607431768211455 </a:t>
          </a:r>
        </a:p>
      </dgm:t>
    </dgm:pt>
    <dgm:pt modelId="{842FD704-B381-417E-802F-21903D9CFA12}" type="parTrans" cxnId="{C70AB70B-60CB-4000-B54D-4F0680E6876D}">
      <dgm:prSet/>
      <dgm:spPr/>
      <dgm:t>
        <a:bodyPr/>
        <a:lstStyle/>
        <a:p>
          <a:endParaRPr lang="pl-PL"/>
        </a:p>
      </dgm:t>
    </dgm:pt>
    <dgm:pt modelId="{5239C651-35A9-4610-92D3-B06CBCFA2CD3}" type="sibTrans" cxnId="{C70AB70B-60CB-4000-B54D-4F0680E6876D}">
      <dgm:prSet/>
      <dgm:spPr/>
      <dgm:t>
        <a:bodyPr/>
        <a:lstStyle/>
        <a:p>
          <a:endParaRPr lang="pl-PL"/>
        </a:p>
      </dgm:t>
    </dgm:pt>
    <dgm:pt modelId="{FB636ADE-2B7A-44EA-9434-17A7C7962144}">
      <dgm:prSet/>
      <dgm:spPr/>
      <dgm:t>
        <a:bodyPr/>
        <a:lstStyle/>
        <a:p>
          <a:r>
            <a:rPr lang="pl-PL"/>
            <a:t>w przyszłości nie powinny wystąpić problemy związane z brakiem dostępnych adresów.</a:t>
          </a:r>
        </a:p>
      </dgm:t>
    </dgm:pt>
    <dgm:pt modelId="{37ED5F83-F299-4CF7-86E1-D2189C262B2C}" type="parTrans" cxnId="{C5C18CC2-B108-47DC-A791-1F171EE71B82}">
      <dgm:prSet/>
      <dgm:spPr/>
      <dgm:t>
        <a:bodyPr/>
        <a:lstStyle/>
        <a:p>
          <a:endParaRPr lang="pl-PL"/>
        </a:p>
      </dgm:t>
    </dgm:pt>
    <dgm:pt modelId="{277C1423-762C-4A1A-A921-05AB9BDAEDD5}" type="sibTrans" cxnId="{C5C18CC2-B108-47DC-A791-1F171EE71B82}">
      <dgm:prSet/>
      <dgm:spPr/>
      <dgm:t>
        <a:bodyPr/>
        <a:lstStyle/>
        <a:p>
          <a:endParaRPr lang="pl-PL"/>
        </a:p>
      </dgm:t>
    </dgm:pt>
    <dgm:pt modelId="{5E22FBF2-B145-4D42-97F9-5E04405471E4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/>
            <a:t>Adres IPv6 zapisuje się jako osiem liczb szesnastkowych rozdzielonych dwukropkami: 1080:0:0:0:0:800:0:417A</a:t>
          </a:r>
        </a:p>
      </dgm:t>
    </dgm:pt>
    <dgm:pt modelId="{E0A88F35-A294-4E38-840D-9863C25784D2}" type="parTrans" cxnId="{33840E19-AD15-4934-9DAF-518480D97992}">
      <dgm:prSet/>
      <dgm:spPr/>
      <dgm:t>
        <a:bodyPr/>
        <a:lstStyle/>
        <a:p>
          <a:endParaRPr lang="pl-PL"/>
        </a:p>
      </dgm:t>
    </dgm:pt>
    <dgm:pt modelId="{2FFF96ED-B927-4BB6-9EB5-95EB0E566741}" type="sibTrans" cxnId="{33840E19-AD15-4934-9DAF-518480D97992}">
      <dgm:prSet/>
      <dgm:spPr/>
      <dgm:t>
        <a:bodyPr/>
        <a:lstStyle/>
        <a:p>
          <a:endParaRPr lang="pl-PL"/>
        </a:p>
      </dgm:t>
    </dgm:pt>
    <dgm:pt modelId="{23AE71B0-816F-49A0-B700-8D76F46E35B4}" type="pres">
      <dgm:prSet presAssocID="{6B2635C9-6613-4580-967B-EB500ED60890}" presName="linear" presStyleCnt="0">
        <dgm:presLayoutVars>
          <dgm:animLvl val="lvl"/>
          <dgm:resizeHandles val="exact"/>
        </dgm:presLayoutVars>
      </dgm:prSet>
      <dgm:spPr/>
    </dgm:pt>
    <dgm:pt modelId="{A632E84B-AFCE-4863-B6EF-F552939AC17E}" type="pres">
      <dgm:prSet presAssocID="{3369658D-87A4-436A-899C-C7DB571888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28B0B5-FE8E-4BB4-974D-563748A100B1}" type="pres">
      <dgm:prSet presAssocID="{2F45999B-8857-454F-8BFB-6DF5B7A62866}" presName="spacer" presStyleCnt="0"/>
      <dgm:spPr/>
    </dgm:pt>
    <dgm:pt modelId="{7A8F77D8-377C-4EBE-8C7F-345EDDAE94D9}" type="pres">
      <dgm:prSet presAssocID="{8424D65C-D1F3-4F85-9627-21C24A9D69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A2AA4C-7E0B-4968-A0B5-52268E130AE6}" type="pres">
      <dgm:prSet presAssocID="{5239C651-35A9-4610-92D3-B06CBCFA2CD3}" presName="spacer" presStyleCnt="0"/>
      <dgm:spPr/>
    </dgm:pt>
    <dgm:pt modelId="{A3F19B5B-7C4F-4A9F-AE03-B12C1F0B2768}" type="pres">
      <dgm:prSet presAssocID="{FB636ADE-2B7A-44EA-9434-17A7C796214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754985-C1D7-4835-8420-DCD7CBC9E3BF}" type="pres">
      <dgm:prSet presAssocID="{277C1423-762C-4A1A-A921-05AB9BDAEDD5}" presName="spacer" presStyleCnt="0"/>
      <dgm:spPr/>
    </dgm:pt>
    <dgm:pt modelId="{3D866BEF-4480-48F2-B362-3E3294E2233A}" type="pres">
      <dgm:prSet presAssocID="{5E22FBF2-B145-4D42-97F9-5E04405471E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70AB70B-60CB-4000-B54D-4F0680E6876D}" srcId="{6B2635C9-6613-4580-967B-EB500ED60890}" destId="{8424D65C-D1F3-4F85-9627-21C24A9D6969}" srcOrd="1" destOrd="0" parTransId="{842FD704-B381-417E-802F-21903D9CFA12}" sibTransId="{5239C651-35A9-4610-92D3-B06CBCFA2CD3}"/>
    <dgm:cxn modelId="{33840E19-AD15-4934-9DAF-518480D97992}" srcId="{6B2635C9-6613-4580-967B-EB500ED60890}" destId="{5E22FBF2-B145-4D42-97F9-5E04405471E4}" srcOrd="3" destOrd="0" parTransId="{E0A88F35-A294-4E38-840D-9863C25784D2}" sibTransId="{2FFF96ED-B927-4BB6-9EB5-95EB0E566741}"/>
    <dgm:cxn modelId="{B5DF5424-F5BE-4BFA-95FE-162D59D854C5}" type="presOf" srcId="{3369658D-87A4-436A-899C-C7DB571888D6}" destId="{A632E84B-AFCE-4863-B6EF-F552939AC17E}" srcOrd="0" destOrd="0" presId="urn:microsoft.com/office/officeart/2005/8/layout/vList2"/>
    <dgm:cxn modelId="{39F0D727-B3F4-4595-BF15-809444030EBF}" type="presOf" srcId="{5E22FBF2-B145-4D42-97F9-5E04405471E4}" destId="{3D866BEF-4480-48F2-B362-3E3294E2233A}" srcOrd="0" destOrd="0" presId="urn:microsoft.com/office/officeart/2005/8/layout/vList2"/>
    <dgm:cxn modelId="{01C5F847-4BCC-4BF6-8CAA-D1825FBC3626}" type="presOf" srcId="{FB636ADE-2B7A-44EA-9434-17A7C7962144}" destId="{A3F19B5B-7C4F-4A9F-AE03-B12C1F0B2768}" srcOrd="0" destOrd="0" presId="urn:microsoft.com/office/officeart/2005/8/layout/vList2"/>
    <dgm:cxn modelId="{3AC117AD-35EB-427E-A638-E6D0E839BC08}" type="presOf" srcId="{8424D65C-D1F3-4F85-9627-21C24A9D6969}" destId="{7A8F77D8-377C-4EBE-8C7F-345EDDAE94D9}" srcOrd="0" destOrd="0" presId="urn:microsoft.com/office/officeart/2005/8/layout/vList2"/>
    <dgm:cxn modelId="{C5C18CC2-B108-47DC-A791-1F171EE71B82}" srcId="{6B2635C9-6613-4580-967B-EB500ED60890}" destId="{FB636ADE-2B7A-44EA-9434-17A7C7962144}" srcOrd="2" destOrd="0" parTransId="{37ED5F83-F299-4CF7-86E1-D2189C262B2C}" sibTransId="{277C1423-762C-4A1A-A921-05AB9BDAEDD5}"/>
    <dgm:cxn modelId="{2C4EC8D8-1383-4894-8757-1CF5B6077F7D}" srcId="{6B2635C9-6613-4580-967B-EB500ED60890}" destId="{3369658D-87A4-436A-899C-C7DB571888D6}" srcOrd="0" destOrd="0" parTransId="{51488088-D82F-476C-928C-265DA3D789B2}" sibTransId="{2F45999B-8857-454F-8BFB-6DF5B7A62866}"/>
    <dgm:cxn modelId="{71E481E4-5FB6-45DA-BF6A-7580470C8DA6}" type="presOf" srcId="{6B2635C9-6613-4580-967B-EB500ED60890}" destId="{23AE71B0-816F-49A0-B700-8D76F46E35B4}" srcOrd="0" destOrd="0" presId="urn:microsoft.com/office/officeart/2005/8/layout/vList2"/>
    <dgm:cxn modelId="{DA3BD6A2-A1DF-4973-BE56-64E369B41CD3}" type="presParOf" srcId="{23AE71B0-816F-49A0-B700-8D76F46E35B4}" destId="{A632E84B-AFCE-4863-B6EF-F552939AC17E}" srcOrd="0" destOrd="0" presId="urn:microsoft.com/office/officeart/2005/8/layout/vList2"/>
    <dgm:cxn modelId="{78939726-13F8-4FF5-9DAB-2C7DD706FB0E}" type="presParOf" srcId="{23AE71B0-816F-49A0-B700-8D76F46E35B4}" destId="{C128B0B5-FE8E-4BB4-974D-563748A100B1}" srcOrd="1" destOrd="0" presId="urn:microsoft.com/office/officeart/2005/8/layout/vList2"/>
    <dgm:cxn modelId="{D86FDCB1-260A-4D0F-8BB8-1244A29FC65E}" type="presParOf" srcId="{23AE71B0-816F-49A0-B700-8D76F46E35B4}" destId="{7A8F77D8-377C-4EBE-8C7F-345EDDAE94D9}" srcOrd="2" destOrd="0" presId="urn:microsoft.com/office/officeart/2005/8/layout/vList2"/>
    <dgm:cxn modelId="{13E0C00D-0479-4AA7-BB1D-D2CB64ED20EB}" type="presParOf" srcId="{23AE71B0-816F-49A0-B700-8D76F46E35B4}" destId="{DEA2AA4C-7E0B-4968-A0B5-52268E130AE6}" srcOrd="3" destOrd="0" presId="urn:microsoft.com/office/officeart/2005/8/layout/vList2"/>
    <dgm:cxn modelId="{2AE2E05A-F8CC-4008-82F3-0E97B6E8A411}" type="presParOf" srcId="{23AE71B0-816F-49A0-B700-8D76F46E35B4}" destId="{A3F19B5B-7C4F-4A9F-AE03-B12C1F0B2768}" srcOrd="4" destOrd="0" presId="urn:microsoft.com/office/officeart/2005/8/layout/vList2"/>
    <dgm:cxn modelId="{CBAAE509-C1E5-4829-BA7C-BFD75270125C}" type="presParOf" srcId="{23AE71B0-816F-49A0-B700-8D76F46E35B4}" destId="{C2754985-C1D7-4835-8420-DCD7CBC9E3BF}" srcOrd="5" destOrd="0" presId="urn:microsoft.com/office/officeart/2005/8/layout/vList2"/>
    <dgm:cxn modelId="{3C5530B0-72D4-4DFE-80E1-2545036E881C}" type="presParOf" srcId="{23AE71B0-816F-49A0-B700-8D76F46E35B4}" destId="{3D866BEF-4480-48F2-B362-3E3294E2233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C9316D-D966-4625-A563-C100E960E0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05D969E-8C78-46DF-88B6-A7BA5F3F9845}">
      <dgm:prSet/>
      <dgm:spPr/>
      <dgm:t>
        <a:bodyPr/>
        <a:lstStyle/>
        <a:p>
          <a:r>
            <a:rPr lang="pl-PL" dirty="0"/>
            <a:t>Ponieważ adresy IP były trudne do zapamiętania, dla wygody użytkowników powstała usługa </a:t>
          </a:r>
          <a:r>
            <a:rPr lang="pl-PL" b="1" dirty="0"/>
            <a:t>DNS</a:t>
          </a:r>
          <a:r>
            <a:rPr lang="pl-PL" dirty="0"/>
            <a:t> (</a:t>
          </a:r>
          <a:r>
            <a:rPr lang="pl-PL" b="1" dirty="0" err="1"/>
            <a:t>Domain</a:t>
          </a:r>
          <a:r>
            <a:rPr lang="pl-PL" b="1" dirty="0"/>
            <a:t> </a:t>
          </a:r>
          <a:r>
            <a:rPr lang="pl-PL" b="1" dirty="0" err="1"/>
            <a:t>Name</a:t>
          </a:r>
          <a:r>
            <a:rPr lang="pl-PL" b="1" dirty="0"/>
            <a:t> System</a:t>
          </a:r>
          <a:r>
            <a:rPr lang="pl-PL" dirty="0"/>
            <a:t>), czyli system nazw domen </a:t>
          </a:r>
        </a:p>
      </dgm:t>
    </dgm:pt>
    <dgm:pt modelId="{F96F276B-278D-4F71-9FF2-C6D7FDB524C4}" type="parTrans" cxnId="{47C558B9-3765-4E33-B4C9-CDD5604DD5B4}">
      <dgm:prSet/>
      <dgm:spPr/>
      <dgm:t>
        <a:bodyPr/>
        <a:lstStyle/>
        <a:p>
          <a:endParaRPr lang="pl-PL"/>
        </a:p>
      </dgm:t>
    </dgm:pt>
    <dgm:pt modelId="{F652F5D7-86BF-4EEF-BCE0-0BBCC3350621}" type="sibTrans" cxnId="{47C558B9-3765-4E33-B4C9-CDD5604DD5B4}">
      <dgm:prSet/>
      <dgm:spPr/>
      <dgm:t>
        <a:bodyPr/>
        <a:lstStyle/>
        <a:p>
          <a:endParaRPr lang="pl-PL"/>
        </a:p>
      </dgm:t>
    </dgm:pt>
    <dgm:pt modelId="{C3001DBC-D621-4E25-A51D-BFDA5BE5BE81}">
      <dgm:prSet/>
      <dgm:spPr/>
      <dgm:t>
        <a:bodyPr/>
        <a:lstStyle/>
        <a:p>
          <a:r>
            <a:rPr lang="pl-PL" dirty="0"/>
            <a:t>stworzony przez Paula </a:t>
          </a:r>
          <a:r>
            <a:rPr lang="pl-PL" dirty="0" err="1"/>
            <a:t>Mockapetrisa</a:t>
          </a:r>
          <a:r>
            <a:rPr lang="pl-PL" dirty="0"/>
            <a:t> i Jona </a:t>
          </a:r>
          <a:r>
            <a:rPr lang="pl-PL" dirty="0" err="1"/>
            <a:t>Postela</a:t>
          </a:r>
          <a:r>
            <a:rPr lang="pl-PL" dirty="0"/>
            <a:t>, wprowadzony do ogólnego użytku w 1984. </a:t>
          </a:r>
        </a:p>
      </dgm:t>
    </dgm:pt>
    <dgm:pt modelId="{6D351CE9-F682-43B0-BE4A-1BF0211F2533}" type="parTrans" cxnId="{EFACE5A4-0A16-4D3F-A21C-D05C015BB779}">
      <dgm:prSet/>
      <dgm:spPr/>
      <dgm:t>
        <a:bodyPr/>
        <a:lstStyle/>
        <a:p>
          <a:endParaRPr lang="pl-PL"/>
        </a:p>
      </dgm:t>
    </dgm:pt>
    <dgm:pt modelId="{680E85FD-7C81-4FEC-84D5-4F715EA9BB2F}" type="sibTrans" cxnId="{EFACE5A4-0A16-4D3F-A21C-D05C015BB779}">
      <dgm:prSet/>
      <dgm:spPr/>
      <dgm:t>
        <a:bodyPr/>
        <a:lstStyle/>
        <a:p>
          <a:endParaRPr lang="pl-PL"/>
        </a:p>
      </dgm:t>
    </dgm:pt>
    <dgm:pt modelId="{EA28CD4C-A70B-444D-89F2-D624A8B5A28C}">
      <dgm:prSet/>
      <dgm:spPr/>
      <dgm:t>
        <a:bodyPr/>
        <a:lstStyle/>
        <a:p>
          <a:r>
            <a:rPr lang="pl-PL" dirty="0"/>
            <a:t>Adresy symboliczne są tłumaczone na adresy liczbowe z wykorzystaniem serwerów DNS (</a:t>
          </a:r>
          <a:r>
            <a:rPr lang="pl-PL" b="1" dirty="0" err="1"/>
            <a:t>domain</a:t>
          </a:r>
          <a:r>
            <a:rPr lang="pl-PL" b="1" dirty="0"/>
            <a:t> </a:t>
          </a:r>
          <a:r>
            <a:rPr lang="pl-PL" b="1" dirty="0" err="1"/>
            <a:t>name</a:t>
          </a:r>
          <a:r>
            <a:rPr lang="pl-PL" b="1" dirty="0"/>
            <a:t> </a:t>
          </a:r>
          <a:r>
            <a:rPr lang="pl-PL" b="1" dirty="0" err="1"/>
            <a:t>server</a:t>
          </a:r>
          <a:r>
            <a:rPr lang="pl-PL" b="1" dirty="0"/>
            <a:t> </a:t>
          </a:r>
          <a:r>
            <a:rPr lang="pl-PL" dirty="0"/>
            <a:t>- </a:t>
          </a:r>
          <a:r>
            <a:rPr lang="pl-PL" b="1" dirty="0"/>
            <a:t>serwery nazw</a:t>
          </a:r>
          <a:r>
            <a:rPr lang="pl-PL" dirty="0"/>
            <a:t>), czyli serwerów, na których umieszczone są informacje o domenach internetowych i odpowiadających im numerach IP.</a:t>
          </a:r>
        </a:p>
      </dgm:t>
    </dgm:pt>
    <dgm:pt modelId="{86AC08E1-A7B0-4C0F-9ED9-FBE78D35DE09}" type="parTrans" cxnId="{10362E72-94E2-4149-B69B-5E425B5CF649}">
      <dgm:prSet/>
      <dgm:spPr/>
      <dgm:t>
        <a:bodyPr/>
        <a:lstStyle/>
        <a:p>
          <a:endParaRPr lang="pl-PL"/>
        </a:p>
      </dgm:t>
    </dgm:pt>
    <dgm:pt modelId="{2E19B01E-A7A5-43FE-93D4-F7DD40464BD3}" type="sibTrans" cxnId="{10362E72-94E2-4149-B69B-5E425B5CF649}">
      <dgm:prSet/>
      <dgm:spPr/>
      <dgm:t>
        <a:bodyPr/>
        <a:lstStyle/>
        <a:p>
          <a:endParaRPr lang="pl-PL"/>
        </a:p>
      </dgm:t>
    </dgm:pt>
    <dgm:pt modelId="{C8E921D8-2C72-4681-A385-9D647D9E9934}">
      <dgm:prSet/>
      <dgm:spPr/>
      <dgm:t>
        <a:bodyPr/>
        <a:lstStyle/>
        <a:p>
          <a:r>
            <a:rPr lang="pl-PL"/>
            <a:t>Ze względu na dużą ilość adresów, na każdym z serwerów nazw znajdują się dane dotyczące jedynie pewnej ich części</a:t>
          </a:r>
        </a:p>
      </dgm:t>
    </dgm:pt>
    <dgm:pt modelId="{5E28AAA7-A8DF-469E-B39B-662EA0AFDA7D}" type="parTrans" cxnId="{7016B8B1-475A-4F1C-8A02-9184644D2FBB}">
      <dgm:prSet/>
      <dgm:spPr/>
      <dgm:t>
        <a:bodyPr/>
        <a:lstStyle/>
        <a:p>
          <a:endParaRPr lang="pl-PL"/>
        </a:p>
      </dgm:t>
    </dgm:pt>
    <dgm:pt modelId="{B7D868AD-0D24-4657-943A-C062ABACFE6B}" type="sibTrans" cxnId="{7016B8B1-475A-4F1C-8A02-9184644D2FBB}">
      <dgm:prSet/>
      <dgm:spPr/>
      <dgm:t>
        <a:bodyPr/>
        <a:lstStyle/>
        <a:p>
          <a:endParaRPr lang="pl-PL"/>
        </a:p>
      </dgm:t>
    </dgm:pt>
    <dgm:pt modelId="{CBED5E42-CEF4-48E4-A0FE-DF76515F9DA4}">
      <dgm:prSet/>
      <dgm:spPr/>
      <dgm:t>
        <a:bodyPr/>
        <a:lstStyle/>
        <a:p>
          <a:r>
            <a:rPr lang="pl-PL" dirty="0"/>
            <a:t>System DNS stanowi rozproszoną, bazę danych.</a:t>
          </a:r>
        </a:p>
      </dgm:t>
    </dgm:pt>
    <dgm:pt modelId="{89B59153-85AA-4BAE-8A37-0582D837BB31}" type="parTrans" cxnId="{59996367-1607-4E49-A661-898A5F364729}">
      <dgm:prSet/>
      <dgm:spPr/>
      <dgm:t>
        <a:bodyPr/>
        <a:lstStyle/>
        <a:p>
          <a:endParaRPr lang="pl-PL"/>
        </a:p>
      </dgm:t>
    </dgm:pt>
    <dgm:pt modelId="{151F27F6-487C-4756-9728-B48A0118C9D1}" type="sibTrans" cxnId="{59996367-1607-4E49-A661-898A5F364729}">
      <dgm:prSet/>
      <dgm:spPr/>
      <dgm:t>
        <a:bodyPr/>
        <a:lstStyle/>
        <a:p>
          <a:endParaRPr lang="pl-PL"/>
        </a:p>
      </dgm:t>
    </dgm:pt>
    <dgm:pt modelId="{8EAB0405-635B-4042-A66A-3814251DC5CD}" type="pres">
      <dgm:prSet presAssocID="{3EC9316D-D966-4625-A563-C100E960E001}" presName="linear" presStyleCnt="0">
        <dgm:presLayoutVars>
          <dgm:animLvl val="lvl"/>
          <dgm:resizeHandles val="exact"/>
        </dgm:presLayoutVars>
      </dgm:prSet>
      <dgm:spPr/>
    </dgm:pt>
    <dgm:pt modelId="{8E8600AF-C83C-4250-B7B8-5F24E61FA2EB}" type="pres">
      <dgm:prSet presAssocID="{005D969E-8C78-46DF-88B6-A7BA5F3F98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173EB0-B771-45D5-9CFE-4B7B020494D8}" type="pres">
      <dgm:prSet presAssocID="{F652F5D7-86BF-4EEF-BCE0-0BBCC3350621}" presName="spacer" presStyleCnt="0"/>
      <dgm:spPr/>
    </dgm:pt>
    <dgm:pt modelId="{1F80D336-CDBD-432F-95BF-BA7D0977B6B0}" type="pres">
      <dgm:prSet presAssocID="{C3001DBC-D621-4E25-A51D-BFDA5BE5BE8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6843AD-0638-4967-9EB8-98FC912E75FD}" type="pres">
      <dgm:prSet presAssocID="{680E85FD-7C81-4FEC-84D5-4F715EA9BB2F}" presName="spacer" presStyleCnt="0"/>
      <dgm:spPr/>
    </dgm:pt>
    <dgm:pt modelId="{951E509B-BE61-4291-90B0-70E03A5E525F}" type="pres">
      <dgm:prSet presAssocID="{EA28CD4C-A70B-444D-89F2-D624A8B5A28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2BD5C83-F27F-4656-9D70-216C63FBB1D8}" type="pres">
      <dgm:prSet presAssocID="{2E19B01E-A7A5-43FE-93D4-F7DD40464BD3}" presName="spacer" presStyleCnt="0"/>
      <dgm:spPr/>
    </dgm:pt>
    <dgm:pt modelId="{979DA326-47FB-4A7D-98CB-81B3204651FE}" type="pres">
      <dgm:prSet presAssocID="{C8E921D8-2C72-4681-A385-9D647D9E993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8769E95-8AFC-46E6-82C6-D3DBE6E6590D}" type="pres">
      <dgm:prSet presAssocID="{B7D868AD-0D24-4657-943A-C062ABACFE6B}" presName="spacer" presStyleCnt="0"/>
      <dgm:spPr/>
    </dgm:pt>
    <dgm:pt modelId="{30D500F8-9807-4FEA-A388-CDBB4502621D}" type="pres">
      <dgm:prSet presAssocID="{CBED5E42-CEF4-48E4-A0FE-DF76515F9DA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9996367-1607-4E49-A661-898A5F364729}" srcId="{3EC9316D-D966-4625-A563-C100E960E001}" destId="{CBED5E42-CEF4-48E4-A0FE-DF76515F9DA4}" srcOrd="4" destOrd="0" parTransId="{89B59153-85AA-4BAE-8A37-0582D837BB31}" sibTransId="{151F27F6-487C-4756-9728-B48A0118C9D1}"/>
    <dgm:cxn modelId="{10362E72-94E2-4149-B69B-5E425B5CF649}" srcId="{3EC9316D-D966-4625-A563-C100E960E001}" destId="{EA28CD4C-A70B-444D-89F2-D624A8B5A28C}" srcOrd="2" destOrd="0" parTransId="{86AC08E1-A7B0-4C0F-9ED9-FBE78D35DE09}" sibTransId="{2E19B01E-A7A5-43FE-93D4-F7DD40464BD3}"/>
    <dgm:cxn modelId="{85F46E94-44CD-44E5-93DC-7BA59A5969D9}" type="presOf" srcId="{3EC9316D-D966-4625-A563-C100E960E001}" destId="{8EAB0405-635B-4042-A66A-3814251DC5CD}" srcOrd="0" destOrd="0" presId="urn:microsoft.com/office/officeart/2005/8/layout/vList2"/>
    <dgm:cxn modelId="{5A69D8A3-B3FC-49EF-BF15-5E9C2DAC28B7}" type="presOf" srcId="{005D969E-8C78-46DF-88B6-A7BA5F3F9845}" destId="{8E8600AF-C83C-4250-B7B8-5F24E61FA2EB}" srcOrd="0" destOrd="0" presId="urn:microsoft.com/office/officeart/2005/8/layout/vList2"/>
    <dgm:cxn modelId="{EFACE5A4-0A16-4D3F-A21C-D05C015BB779}" srcId="{3EC9316D-D966-4625-A563-C100E960E001}" destId="{C3001DBC-D621-4E25-A51D-BFDA5BE5BE81}" srcOrd="1" destOrd="0" parTransId="{6D351CE9-F682-43B0-BE4A-1BF0211F2533}" sibTransId="{680E85FD-7C81-4FEC-84D5-4F715EA9BB2F}"/>
    <dgm:cxn modelId="{1AB637AE-C620-4A14-821B-0DD23F395282}" type="presOf" srcId="{CBED5E42-CEF4-48E4-A0FE-DF76515F9DA4}" destId="{30D500F8-9807-4FEA-A388-CDBB4502621D}" srcOrd="0" destOrd="0" presId="urn:microsoft.com/office/officeart/2005/8/layout/vList2"/>
    <dgm:cxn modelId="{7016B8B1-475A-4F1C-8A02-9184644D2FBB}" srcId="{3EC9316D-D966-4625-A563-C100E960E001}" destId="{C8E921D8-2C72-4681-A385-9D647D9E9934}" srcOrd="3" destOrd="0" parTransId="{5E28AAA7-A8DF-469E-B39B-662EA0AFDA7D}" sibTransId="{B7D868AD-0D24-4657-943A-C062ABACFE6B}"/>
    <dgm:cxn modelId="{47C558B9-3765-4E33-B4C9-CDD5604DD5B4}" srcId="{3EC9316D-D966-4625-A563-C100E960E001}" destId="{005D969E-8C78-46DF-88B6-A7BA5F3F9845}" srcOrd="0" destOrd="0" parTransId="{F96F276B-278D-4F71-9FF2-C6D7FDB524C4}" sibTransId="{F652F5D7-86BF-4EEF-BCE0-0BBCC3350621}"/>
    <dgm:cxn modelId="{541140BB-29B8-4EA0-BE12-4543D3CD5A09}" type="presOf" srcId="{C8E921D8-2C72-4681-A385-9D647D9E9934}" destId="{979DA326-47FB-4A7D-98CB-81B3204651FE}" srcOrd="0" destOrd="0" presId="urn:microsoft.com/office/officeart/2005/8/layout/vList2"/>
    <dgm:cxn modelId="{28D34CC4-8D5D-48DC-9183-7E3E31890C5B}" type="presOf" srcId="{C3001DBC-D621-4E25-A51D-BFDA5BE5BE81}" destId="{1F80D336-CDBD-432F-95BF-BA7D0977B6B0}" srcOrd="0" destOrd="0" presId="urn:microsoft.com/office/officeart/2005/8/layout/vList2"/>
    <dgm:cxn modelId="{87A718EF-B3A4-45D4-9F75-9D15348EC760}" type="presOf" srcId="{EA28CD4C-A70B-444D-89F2-D624A8B5A28C}" destId="{951E509B-BE61-4291-90B0-70E03A5E525F}" srcOrd="0" destOrd="0" presId="urn:microsoft.com/office/officeart/2005/8/layout/vList2"/>
    <dgm:cxn modelId="{D9A6D9FB-14B6-4C86-B9E6-4257B1564720}" type="presParOf" srcId="{8EAB0405-635B-4042-A66A-3814251DC5CD}" destId="{8E8600AF-C83C-4250-B7B8-5F24E61FA2EB}" srcOrd="0" destOrd="0" presId="urn:microsoft.com/office/officeart/2005/8/layout/vList2"/>
    <dgm:cxn modelId="{709A731C-1C7A-4DDE-9484-D8879BFEECDB}" type="presParOf" srcId="{8EAB0405-635B-4042-A66A-3814251DC5CD}" destId="{EC173EB0-B771-45D5-9CFE-4B7B020494D8}" srcOrd="1" destOrd="0" presId="urn:microsoft.com/office/officeart/2005/8/layout/vList2"/>
    <dgm:cxn modelId="{CAF2495F-DCE5-4FFF-B98A-E067D3D6299C}" type="presParOf" srcId="{8EAB0405-635B-4042-A66A-3814251DC5CD}" destId="{1F80D336-CDBD-432F-95BF-BA7D0977B6B0}" srcOrd="2" destOrd="0" presId="urn:microsoft.com/office/officeart/2005/8/layout/vList2"/>
    <dgm:cxn modelId="{86F5802C-6DE8-4A12-ADDF-86A53ED00090}" type="presParOf" srcId="{8EAB0405-635B-4042-A66A-3814251DC5CD}" destId="{486843AD-0638-4967-9EB8-98FC912E75FD}" srcOrd="3" destOrd="0" presId="urn:microsoft.com/office/officeart/2005/8/layout/vList2"/>
    <dgm:cxn modelId="{BEDEB884-1A0E-4DDA-9213-8DE746BCB488}" type="presParOf" srcId="{8EAB0405-635B-4042-A66A-3814251DC5CD}" destId="{951E509B-BE61-4291-90B0-70E03A5E525F}" srcOrd="4" destOrd="0" presId="urn:microsoft.com/office/officeart/2005/8/layout/vList2"/>
    <dgm:cxn modelId="{A1BB6884-5D7C-40E9-B034-DBD0F45A0CF2}" type="presParOf" srcId="{8EAB0405-635B-4042-A66A-3814251DC5CD}" destId="{92BD5C83-F27F-4656-9D70-216C63FBB1D8}" srcOrd="5" destOrd="0" presId="urn:microsoft.com/office/officeart/2005/8/layout/vList2"/>
    <dgm:cxn modelId="{EBC5B211-0451-42E5-855C-8B52ED467B20}" type="presParOf" srcId="{8EAB0405-635B-4042-A66A-3814251DC5CD}" destId="{979DA326-47FB-4A7D-98CB-81B3204651FE}" srcOrd="6" destOrd="0" presId="urn:microsoft.com/office/officeart/2005/8/layout/vList2"/>
    <dgm:cxn modelId="{0A99A29F-62DB-423D-952C-E2E8170AF888}" type="presParOf" srcId="{8EAB0405-635B-4042-A66A-3814251DC5CD}" destId="{78769E95-8AFC-46E6-82C6-D3DBE6E6590D}" srcOrd="7" destOrd="0" presId="urn:microsoft.com/office/officeart/2005/8/layout/vList2"/>
    <dgm:cxn modelId="{C6A8B21A-A5EA-402B-BEBD-7996703FA94A}" type="presParOf" srcId="{8EAB0405-635B-4042-A66A-3814251DC5CD}" destId="{30D500F8-9807-4FEA-A388-CDBB4502621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80AA8A-F4C3-4E0E-8D7C-0AE30F7C8B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EDF9C418-B2A8-4007-B630-B2F703547D16}">
      <dgm:prSet/>
      <dgm:spPr/>
      <dgm:t>
        <a:bodyPr/>
        <a:lstStyle/>
        <a:p>
          <a:r>
            <a:rPr lang="pl-PL" b="1"/>
            <a:t>Serwery nazw</a:t>
          </a:r>
          <a:r>
            <a:rPr lang="pl-PL"/>
            <a:t> (DNS) zawierają informacje o adresach w swojej strefie (zone) oraz podstawowe informacje o innych strefach i innych serwerach nazw. </a:t>
          </a:r>
        </a:p>
      </dgm:t>
    </dgm:pt>
    <dgm:pt modelId="{CB8E64CE-A6ED-4D1E-A71D-BAB25B4622F5}" type="parTrans" cxnId="{E83918B7-5A7F-4527-962A-B80C21D67D90}">
      <dgm:prSet/>
      <dgm:spPr/>
      <dgm:t>
        <a:bodyPr/>
        <a:lstStyle/>
        <a:p>
          <a:endParaRPr lang="pl-PL"/>
        </a:p>
      </dgm:t>
    </dgm:pt>
    <dgm:pt modelId="{8243DD7B-E3B6-44D7-B0AE-481F28E3749E}" type="sibTrans" cxnId="{E83918B7-5A7F-4527-962A-B80C21D67D90}">
      <dgm:prSet/>
      <dgm:spPr/>
      <dgm:t>
        <a:bodyPr/>
        <a:lstStyle/>
        <a:p>
          <a:endParaRPr lang="pl-PL"/>
        </a:p>
      </dgm:t>
    </dgm:pt>
    <dgm:pt modelId="{489114CB-CC04-41AB-80BD-A9E931F0249A}">
      <dgm:prSet/>
      <dgm:spPr/>
      <dgm:t>
        <a:bodyPr/>
        <a:lstStyle/>
        <a:p>
          <a:r>
            <a:rPr lang="pl-PL"/>
            <a:t>Jeżeli szukany adres nie leży w strefie obsługiwanej przez dany serwer, kieruje on zapytanie do następnych serwerów, aż do znalezienia takiego, który posiada informacje o żądanym adresie. </a:t>
          </a:r>
        </a:p>
      </dgm:t>
    </dgm:pt>
    <dgm:pt modelId="{DB98CFBF-F81C-471A-B53F-947BC6D5D73A}" type="parTrans" cxnId="{FD8FB0CD-0AB2-4021-A488-30177DA21F54}">
      <dgm:prSet/>
      <dgm:spPr/>
      <dgm:t>
        <a:bodyPr/>
        <a:lstStyle/>
        <a:p>
          <a:endParaRPr lang="pl-PL"/>
        </a:p>
      </dgm:t>
    </dgm:pt>
    <dgm:pt modelId="{49F29ED8-22CB-4670-9985-379056097534}" type="sibTrans" cxnId="{FD8FB0CD-0AB2-4021-A488-30177DA21F54}">
      <dgm:prSet/>
      <dgm:spPr/>
      <dgm:t>
        <a:bodyPr/>
        <a:lstStyle/>
        <a:p>
          <a:endParaRPr lang="pl-PL"/>
        </a:p>
      </dgm:t>
    </dgm:pt>
    <dgm:pt modelId="{96F2DC39-AF71-40D2-8CA4-939821377ECC}">
      <dgm:prSet/>
      <dgm:spPr/>
      <dgm:t>
        <a:bodyPr/>
        <a:lstStyle/>
        <a:p>
          <a:r>
            <a:rPr lang="pl-PL"/>
            <a:t>Informacje o domenach najwyższego poziomu przechowywane są na głównych serwerach nazw (root level servers), a odnośniki do nich powinny być na każdym z DNSów.</a:t>
          </a:r>
        </a:p>
      </dgm:t>
    </dgm:pt>
    <dgm:pt modelId="{F5ED3009-4D00-4ABA-A902-9C341781D40D}" type="parTrans" cxnId="{52317B63-8711-4F5D-9159-65601E3FAC4C}">
      <dgm:prSet/>
      <dgm:spPr/>
      <dgm:t>
        <a:bodyPr/>
        <a:lstStyle/>
        <a:p>
          <a:endParaRPr lang="pl-PL"/>
        </a:p>
      </dgm:t>
    </dgm:pt>
    <dgm:pt modelId="{F667FF3A-51E9-4B2C-B508-40F46FAF009C}" type="sibTrans" cxnId="{52317B63-8711-4F5D-9159-65601E3FAC4C}">
      <dgm:prSet/>
      <dgm:spPr/>
      <dgm:t>
        <a:bodyPr/>
        <a:lstStyle/>
        <a:p>
          <a:endParaRPr lang="pl-PL"/>
        </a:p>
      </dgm:t>
    </dgm:pt>
    <dgm:pt modelId="{72A7B755-499B-476F-A0D0-DE753D3BF651}" type="pres">
      <dgm:prSet presAssocID="{7F80AA8A-F4C3-4E0E-8D7C-0AE30F7C8BE1}" presName="linear" presStyleCnt="0">
        <dgm:presLayoutVars>
          <dgm:animLvl val="lvl"/>
          <dgm:resizeHandles val="exact"/>
        </dgm:presLayoutVars>
      </dgm:prSet>
      <dgm:spPr/>
    </dgm:pt>
    <dgm:pt modelId="{44CA6CC4-FE57-496E-A1D3-C7BBFE1D7998}" type="pres">
      <dgm:prSet presAssocID="{EDF9C418-B2A8-4007-B630-B2F703547D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C130A9-2135-4D6C-87FF-4F5E1FFF75E5}" type="pres">
      <dgm:prSet presAssocID="{8243DD7B-E3B6-44D7-B0AE-481F28E3749E}" presName="spacer" presStyleCnt="0"/>
      <dgm:spPr/>
    </dgm:pt>
    <dgm:pt modelId="{DCA5D140-B094-4548-B458-BB4D64E3642C}" type="pres">
      <dgm:prSet presAssocID="{489114CB-CC04-41AB-80BD-A9E931F024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5FBF0B-85FA-4431-B350-C03DE12A20EE}" type="pres">
      <dgm:prSet presAssocID="{49F29ED8-22CB-4670-9985-379056097534}" presName="spacer" presStyleCnt="0"/>
      <dgm:spPr/>
    </dgm:pt>
    <dgm:pt modelId="{BE828B34-39B2-4EDA-B9BA-B3B91E10A385}" type="pres">
      <dgm:prSet presAssocID="{96F2DC39-AF71-40D2-8CA4-939821377EC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CFE6318-3689-49F9-AE93-DF37CA68C52B}" type="presOf" srcId="{EDF9C418-B2A8-4007-B630-B2F703547D16}" destId="{44CA6CC4-FE57-496E-A1D3-C7BBFE1D7998}" srcOrd="0" destOrd="0" presId="urn:microsoft.com/office/officeart/2005/8/layout/vList2"/>
    <dgm:cxn modelId="{FA82C21B-67C3-4087-AE31-86969FA7250A}" type="presOf" srcId="{489114CB-CC04-41AB-80BD-A9E931F0249A}" destId="{DCA5D140-B094-4548-B458-BB4D64E3642C}" srcOrd="0" destOrd="0" presId="urn:microsoft.com/office/officeart/2005/8/layout/vList2"/>
    <dgm:cxn modelId="{852D1762-88D2-402C-8FCA-3DFF21FDD63E}" type="presOf" srcId="{96F2DC39-AF71-40D2-8CA4-939821377ECC}" destId="{BE828B34-39B2-4EDA-B9BA-B3B91E10A385}" srcOrd="0" destOrd="0" presId="urn:microsoft.com/office/officeart/2005/8/layout/vList2"/>
    <dgm:cxn modelId="{52317B63-8711-4F5D-9159-65601E3FAC4C}" srcId="{7F80AA8A-F4C3-4E0E-8D7C-0AE30F7C8BE1}" destId="{96F2DC39-AF71-40D2-8CA4-939821377ECC}" srcOrd="2" destOrd="0" parTransId="{F5ED3009-4D00-4ABA-A902-9C341781D40D}" sibTransId="{F667FF3A-51E9-4B2C-B508-40F46FAF009C}"/>
    <dgm:cxn modelId="{A9BA2EA4-C63A-4BAD-AAB3-D96E445EDA0C}" type="presOf" srcId="{7F80AA8A-F4C3-4E0E-8D7C-0AE30F7C8BE1}" destId="{72A7B755-499B-476F-A0D0-DE753D3BF651}" srcOrd="0" destOrd="0" presId="urn:microsoft.com/office/officeart/2005/8/layout/vList2"/>
    <dgm:cxn modelId="{E83918B7-5A7F-4527-962A-B80C21D67D90}" srcId="{7F80AA8A-F4C3-4E0E-8D7C-0AE30F7C8BE1}" destId="{EDF9C418-B2A8-4007-B630-B2F703547D16}" srcOrd="0" destOrd="0" parTransId="{CB8E64CE-A6ED-4D1E-A71D-BAB25B4622F5}" sibTransId="{8243DD7B-E3B6-44D7-B0AE-481F28E3749E}"/>
    <dgm:cxn modelId="{FD8FB0CD-0AB2-4021-A488-30177DA21F54}" srcId="{7F80AA8A-F4C3-4E0E-8D7C-0AE30F7C8BE1}" destId="{489114CB-CC04-41AB-80BD-A9E931F0249A}" srcOrd="1" destOrd="0" parTransId="{DB98CFBF-F81C-471A-B53F-947BC6D5D73A}" sibTransId="{49F29ED8-22CB-4670-9985-379056097534}"/>
    <dgm:cxn modelId="{A6128FE8-7DED-4574-9FC2-F3B7255AF698}" type="presParOf" srcId="{72A7B755-499B-476F-A0D0-DE753D3BF651}" destId="{44CA6CC4-FE57-496E-A1D3-C7BBFE1D7998}" srcOrd="0" destOrd="0" presId="urn:microsoft.com/office/officeart/2005/8/layout/vList2"/>
    <dgm:cxn modelId="{F8AF3451-E795-4F24-963B-5B7F5CF18E99}" type="presParOf" srcId="{72A7B755-499B-476F-A0D0-DE753D3BF651}" destId="{5BC130A9-2135-4D6C-87FF-4F5E1FFF75E5}" srcOrd="1" destOrd="0" presId="urn:microsoft.com/office/officeart/2005/8/layout/vList2"/>
    <dgm:cxn modelId="{8A061683-C921-4914-AAB9-C12741BF06BA}" type="presParOf" srcId="{72A7B755-499B-476F-A0D0-DE753D3BF651}" destId="{DCA5D140-B094-4548-B458-BB4D64E3642C}" srcOrd="2" destOrd="0" presId="urn:microsoft.com/office/officeart/2005/8/layout/vList2"/>
    <dgm:cxn modelId="{3DECA597-EE91-4B60-AD7F-9156BD9EF195}" type="presParOf" srcId="{72A7B755-499B-476F-A0D0-DE753D3BF651}" destId="{A55FBF0B-85FA-4431-B350-C03DE12A20EE}" srcOrd="3" destOrd="0" presId="urn:microsoft.com/office/officeart/2005/8/layout/vList2"/>
    <dgm:cxn modelId="{7D9817F0-8FCD-480B-B53A-8C56A80A6376}" type="presParOf" srcId="{72A7B755-499B-476F-A0D0-DE753D3BF651}" destId="{BE828B34-39B2-4EDA-B9BA-B3B91E10A3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810C9B-7331-4099-9862-4CAAC42154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F01B6D7E-DC46-4BC6-9694-46F7707CA8C4}">
      <dgm:prSet/>
      <dgm:spPr/>
      <dgm:t>
        <a:bodyPr/>
        <a:lstStyle/>
        <a:p>
          <a:r>
            <a:rPr lang="pl-PL" b="1"/>
            <a:t>podstawowe (primary name servers)</a:t>
          </a:r>
          <a:r>
            <a:rPr lang="pl-PL"/>
            <a:t>, zawierające pełną informację o danej domenie – </a:t>
          </a:r>
        </a:p>
      </dgm:t>
    </dgm:pt>
    <dgm:pt modelId="{92452BD9-4EE7-491A-9C75-50AECEB00ADD}" type="parTrans" cxnId="{1CD2D136-6D74-4408-9A8E-36F124F36ED6}">
      <dgm:prSet/>
      <dgm:spPr/>
      <dgm:t>
        <a:bodyPr/>
        <a:lstStyle/>
        <a:p>
          <a:endParaRPr lang="pl-PL"/>
        </a:p>
      </dgm:t>
    </dgm:pt>
    <dgm:pt modelId="{B200C9EB-E4DE-41AD-8443-2DF04699F9D4}" type="sibTrans" cxnId="{1CD2D136-6D74-4408-9A8E-36F124F36ED6}">
      <dgm:prSet/>
      <dgm:spPr/>
      <dgm:t>
        <a:bodyPr/>
        <a:lstStyle/>
        <a:p>
          <a:endParaRPr lang="pl-PL"/>
        </a:p>
      </dgm:t>
    </dgm:pt>
    <dgm:pt modelId="{C631F030-3123-430C-8843-68122F016F0D}">
      <dgm:prSet/>
      <dgm:spPr/>
      <dgm:t>
        <a:bodyPr/>
        <a:lstStyle/>
        <a:p>
          <a:r>
            <a:rPr lang="pl-PL"/>
            <a:t>są to serwery autorytatywne, ponieważ ich dane są aktualne, poprawne i kompletne, </a:t>
          </a:r>
        </a:p>
      </dgm:t>
    </dgm:pt>
    <dgm:pt modelId="{6E4B8C85-5B23-480E-9D75-49C163350C5C}" type="parTrans" cxnId="{1D3631A7-F517-41CC-9D5E-D3EE1FEBF17A}">
      <dgm:prSet/>
      <dgm:spPr/>
      <dgm:t>
        <a:bodyPr/>
        <a:lstStyle/>
        <a:p>
          <a:endParaRPr lang="pl-PL"/>
        </a:p>
      </dgm:t>
    </dgm:pt>
    <dgm:pt modelId="{47EEC3FF-726F-4B5A-B562-9BF13D1F16BE}" type="sibTrans" cxnId="{1D3631A7-F517-41CC-9D5E-D3EE1FEBF17A}">
      <dgm:prSet/>
      <dgm:spPr/>
      <dgm:t>
        <a:bodyPr/>
        <a:lstStyle/>
        <a:p>
          <a:endParaRPr lang="pl-PL"/>
        </a:p>
      </dgm:t>
    </dgm:pt>
    <dgm:pt modelId="{215B150B-4536-40FE-82C5-896DE42AB20F}">
      <dgm:prSet/>
      <dgm:spPr/>
      <dgm:t>
        <a:bodyPr/>
        <a:lstStyle/>
        <a:p>
          <a:r>
            <a:rPr lang="pl-PL" b="1"/>
            <a:t>drugorzędne/zapasowe (secondary name servers)</a:t>
          </a:r>
          <a:r>
            <a:rPr lang="pl-PL"/>
            <a:t> – są one również serwerami autorytatywnymi, </a:t>
          </a:r>
        </a:p>
      </dgm:t>
    </dgm:pt>
    <dgm:pt modelId="{9F0D4D04-CFD8-4123-A80E-05E18AE04F1E}" type="parTrans" cxnId="{96F6285B-2905-49A9-AD63-60E3A6A8A7B9}">
      <dgm:prSet/>
      <dgm:spPr/>
      <dgm:t>
        <a:bodyPr/>
        <a:lstStyle/>
        <a:p>
          <a:endParaRPr lang="pl-PL"/>
        </a:p>
      </dgm:t>
    </dgm:pt>
    <dgm:pt modelId="{437ED800-ECB7-4773-B21F-05F7CF3BBB80}" type="sibTrans" cxnId="{96F6285B-2905-49A9-AD63-60E3A6A8A7B9}">
      <dgm:prSet/>
      <dgm:spPr/>
      <dgm:t>
        <a:bodyPr/>
        <a:lstStyle/>
        <a:p>
          <a:endParaRPr lang="pl-PL"/>
        </a:p>
      </dgm:t>
    </dgm:pt>
    <dgm:pt modelId="{6DCFDE80-047E-4567-92A0-B138C40B18EF}">
      <dgm:prSet/>
      <dgm:spPr/>
      <dgm:t>
        <a:bodyPr/>
        <a:lstStyle/>
        <a:p>
          <a:r>
            <a:rPr lang="pl-PL"/>
            <a:t>zawierają kopie informacji serwerów podstawowych - mogą być one przydatne w przypadku awarii podstawowego serwera lub dużego obciążenia sieci, </a:t>
          </a:r>
        </a:p>
      </dgm:t>
    </dgm:pt>
    <dgm:pt modelId="{B62E7911-48B9-4418-94F7-F27633380FD6}" type="parTrans" cxnId="{8F48EC8B-8259-4B13-9646-189B1469A1CB}">
      <dgm:prSet/>
      <dgm:spPr/>
      <dgm:t>
        <a:bodyPr/>
        <a:lstStyle/>
        <a:p>
          <a:endParaRPr lang="pl-PL"/>
        </a:p>
      </dgm:t>
    </dgm:pt>
    <dgm:pt modelId="{42FEFD33-C406-41DC-9DDE-EA0AF82B3A26}" type="sibTrans" cxnId="{8F48EC8B-8259-4B13-9646-189B1469A1CB}">
      <dgm:prSet/>
      <dgm:spPr/>
      <dgm:t>
        <a:bodyPr/>
        <a:lstStyle/>
        <a:p>
          <a:endParaRPr lang="pl-PL"/>
        </a:p>
      </dgm:t>
    </dgm:pt>
    <dgm:pt modelId="{FA307A6F-D5F8-4A89-88EE-91886C33DAB0}">
      <dgm:prSet/>
      <dgm:spPr/>
      <dgm:t>
        <a:bodyPr/>
        <a:lstStyle/>
        <a:p>
          <a:r>
            <a:rPr lang="pl-PL" b="1"/>
            <a:t>caching-only servers</a:t>
          </a:r>
          <a:r>
            <a:rPr lang="pl-PL"/>
            <a:t>, czyli serwery przechowujące w pamięci dane zapamiętane po otrzymaniu odpowiedzi z innych serwerów </a:t>
          </a:r>
        </a:p>
      </dgm:t>
    </dgm:pt>
    <dgm:pt modelId="{A33772F2-E70B-4849-868A-8C89BEFDA1EE}" type="parTrans" cxnId="{00A8205D-C078-4D13-8D16-D7C9EE2A0866}">
      <dgm:prSet/>
      <dgm:spPr/>
      <dgm:t>
        <a:bodyPr/>
        <a:lstStyle/>
        <a:p>
          <a:endParaRPr lang="pl-PL"/>
        </a:p>
      </dgm:t>
    </dgm:pt>
    <dgm:pt modelId="{7CBEE5E4-23BA-480B-A373-8C74CFF2120A}" type="sibTrans" cxnId="{00A8205D-C078-4D13-8D16-D7C9EE2A0866}">
      <dgm:prSet/>
      <dgm:spPr/>
      <dgm:t>
        <a:bodyPr/>
        <a:lstStyle/>
        <a:p>
          <a:endParaRPr lang="pl-PL"/>
        </a:p>
      </dgm:t>
    </dgm:pt>
    <dgm:pt modelId="{367D6917-0BE4-4D7E-B2DC-2ED3C3D70880}">
      <dgm:prSet/>
      <dgm:spPr/>
      <dgm:t>
        <a:bodyPr/>
        <a:lstStyle/>
        <a:p>
          <a:r>
            <a:rPr lang="pl-PL"/>
            <a:t>są one serwerami nieautorytatywnymi, ponieważ informacje w ich bazach danych są niepełne.</a:t>
          </a:r>
        </a:p>
      </dgm:t>
    </dgm:pt>
    <dgm:pt modelId="{9ACDE99B-CC33-45D4-B8FF-FF87A6CA44B4}" type="parTrans" cxnId="{1727DC18-D382-418A-8325-444876C6822D}">
      <dgm:prSet/>
      <dgm:spPr/>
      <dgm:t>
        <a:bodyPr/>
        <a:lstStyle/>
        <a:p>
          <a:endParaRPr lang="pl-PL"/>
        </a:p>
      </dgm:t>
    </dgm:pt>
    <dgm:pt modelId="{2B5B1D24-CD7E-49C6-B4E4-E19C2085E529}" type="sibTrans" cxnId="{1727DC18-D382-418A-8325-444876C6822D}">
      <dgm:prSet/>
      <dgm:spPr/>
      <dgm:t>
        <a:bodyPr/>
        <a:lstStyle/>
        <a:p>
          <a:endParaRPr lang="pl-PL"/>
        </a:p>
      </dgm:t>
    </dgm:pt>
    <dgm:pt modelId="{4508C1E4-22CF-4F37-AF1B-817C6EC4DF81}" type="pres">
      <dgm:prSet presAssocID="{41810C9B-7331-4099-9862-4CAAC42154CB}" presName="Name0" presStyleCnt="0">
        <dgm:presLayoutVars>
          <dgm:dir/>
          <dgm:animLvl val="lvl"/>
          <dgm:resizeHandles val="exact"/>
        </dgm:presLayoutVars>
      </dgm:prSet>
      <dgm:spPr/>
    </dgm:pt>
    <dgm:pt modelId="{D6B582DA-A284-4D75-842C-4027A215ADBA}" type="pres">
      <dgm:prSet presAssocID="{F01B6D7E-DC46-4BC6-9694-46F7707CA8C4}" presName="linNode" presStyleCnt="0"/>
      <dgm:spPr/>
    </dgm:pt>
    <dgm:pt modelId="{B9890AE5-C21D-458A-9693-09959A15110B}" type="pres">
      <dgm:prSet presAssocID="{F01B6D7E-DC46-4BC6-9694-46F7707CA8C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C3A312A-155F-4499-ACC1-92A347C9D4E3}" type="pres">
      <dgm:prSet presAssocID="{F01B6D7E-DC46-4BC6-9694-46F7707CA8C4}" presName="descendantText" presStyleLbl="alignAccFollowNode1" presStyleIdx="0" presStyleCnt="3">
        <dgm:presLayoutVars>
          <dgm:bulletEnabled val="1"/>
        </dgm:presLayoutVars>
      </dgm:prSet>
      <dgm:spPr/>
    </dgm:pt>
    <dgm:pt modelId="{15CF84B5-7899-4ABC-A73C-8136472E9DFA}" type="pres">
      <dgm:prSet presAssocID="{B200C9EB-E4DE-41AD-8443-2DF04699F9D4}" presName="sp" presStyleCnt="0"/>
      <dgm:spPr/>
    </dgm:pt>
    <dgm:pt modelId="{9F40E987-065E-428C-B79A-E9A0823448E3}" type="pres">
      <dgm:prSet presAssocID="{215B150B-4536-40FE-82C5-896DE42AB20F}" presName="linNode" presStyleCnt="0"/>
      <dgm:spPr/>
    </dgm:pt>
    <dgm:pt modelId="{191CF2BD-13B9-477B-BA46-478364C593B0}" type="pres">
      <dgm:prSet presAssocID="{215B150B-4536-40FE-82C5-896DE42AB20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38C0D1F-EDAD-48FE-8FE3-1000755E3410}" type="pres">
      <dgm:prSet presAssocID="{215B150B-4536-40FE-82C5-896DE42AB20F}" presName="descendantText" presStyleLbl="alignAccFollowNode1" presStyleIdx="1" presStyleCnt="3">
        <dgm:presLayoutVars>
          <dgm:bulletEnabled val="1"/>
        </dgm:presLayoutVars>
      </dgm:prSet>
      <dgm:spPr/>
    </dgm:pt>
    <dgm:pt modelId="{160CBDF7-0C56-4032-863D-71BDAF471571}" type="pres">
      <dgm:prSet presAssocID="{437ED800-ECB7-4773-B21F-05F7CF3BBB80}" presName="sp" presStyleCnt="0"/>
      <dgm:spPr/>
    </dgm:pt>
    <dgm:pt modelId="{055DEA9B-4B0E-48DF-A69B-972D31E47E05}" type="pres">
      <dgm:prSet presAssocID="{FA307A6F-D5F8-4A89-88EE-91886C33DAB0}" presName="linNode" presStyleCnt="0"/>
      <dgm:spPr/>
    </dgm:pt>
    <dgm:pt modelId="{7591827E-7D22-4D01-87F8-8BB1D0DA4DD8}" type="pres">
      <dgm:prSet presAssocID="{FA307A6F-D5F8-4A89-88EE-91886C33DAB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2AF61E8-65C2-47DD-A7E0-0B93445C11B0}" type="pres">
      <dgm:prSet presAssocID="{FA307A6F-D5F8-4A89-88EE-91886C33DAB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727DC18-D382-418A-8325-444876C6822D}" srcId="{FA307A6F-D5F8-4A89-88EE-91886C33DAB0}" destId="{367D6917-0BE4-4D7E-B2DC-2ED3C3D70880}" srcOrd="0" destOrd="0" parTransId="{9ACDE99B-CC33-45D4-B8FF-FF87A6CA44B4}" sibTransId="{2B5B1D24-CD7E-49C6-B4E4-E19C2085E529}"/>
    <dgm:cxn modelId="{281CE525-C445-492E-B5DE-1B1B27CECB3B}" type="presOf" srcId="{41810C9B-7331-4099-9862-4CAAC42154CB}" destId="{4508C1E4-22CF-4F37-AF1B-817C6EC4DF81}" srcOrd="0" destOrd="0" presId="urn:microsoft.com/office/officeart/2005/8/layout/vList5"/>
    <dgm:cxn modelId="{1CD2D136-6D74-4408-9A8E-36F124F36ED6}" srcId="{41810C9B-7331-4099-9862-4CAAC42154CB}" destId="{F01B6D7E-DC46-4BC6-9694-46F7707CA8C4}" srcOrd="0" destOrd="0" parTransId="{92452BD9-4EE7-491A-9C75-50AECEB00ADD}" sibTransId="{B200C9EB-E4DE-41AD-8443-2DF04699F9D4}"/>
    <dgm:cxn modelId="{96F6285B-2905-49A9-AD63-60E3A6A8A7B9}" srcId="{41810C9B-7331-4099-9862-4CAAC42154CB}" destId="{215B150B-4536-40FE-82C5-896DE42AB20F}" srcOrd="1" destOrd="0" parTransId="{9F0D4D04-CFD8-4123-A80E-05E18AE04F1E}" sibTransId="{437ED800-ECB7-4773-B21F-05F7CF3BBB80}"/>
    <dgm:cxn modelId="{00A8205D-C078-4D13-8D16-D7C9EE2A0866}" srcId="{41810C9B-7331-4099-9862-4CAAC42154CB}" destId="{FA307A6F-D5F8-4A89-88EE-91886C33DAB0}" srcOrd="2" destOrd="0" parTransId="{A33772F2-E70B-4849-868A-8C89BEFDA1EE}" sibTransId="{7CBEE5E4-23BA-480B-A373-8C74CFF2120A}"/>
    <dgm:cxn modelId="{632E1F47-18F6-4B28-8103-D899E2BCFAA9}" type="presOf" srcId="{367D6917-0BE4-4D7E-B2DC-2ED3C3D70880}" destId="{02AF61E8-65C2-47DD-A7E0-0B93445C11B0}" srcOrd="0" destOrd="0" presId="urn:microsoft.com/office/officeart/2005/8/layout/vList5"/>
    <dgm:cxn modelId="{3D191570-2BD7-4B7C-A25D-76782478D0EB}" type="presOf" srcId="{F01B6D7E-DC46-4BC6-9694-46F7707CA8C4}" destId="{B9890AE5-C21D-458A-9693-09959A15110B}" srcOrd="0" destOrd="0" presId="urn:microsoft.com/office/officeart/2005/8/layout/vList5"/>
    <dgm:cxn modelId="{C9B71C50-4F13-43EA-A88D-243D94AC247C}" type="presOf" srcId="{FA307A6F-D5F8-4A89-88EE-91886C33DAB0}" destId="{7591827E-7D22-4D01-87F8-8BB1D0DA4DD8}" srcOrd="0" destOrd="0" presId="urn:microsoft.com/office/officeart/2005/8/layout/vList5"/>
    <dgm:cxn modelId="{A8DB1D54-1BA2-4646-8548-4365FB7508AF}" type="presOf" srcId="{215B150B-4536-40FE-82C5-896DE42AB20F}" destId="{191CF2BD-13B9-477B-BA46-478364C593B0}" srcOrd="0" destOrd="0" presId="urn:microsoft.com/office/officeart/2005/8/layout/vList5"/>
    <dgm:cxn modelId="{E13A7C7B-2027-4D0B-B083-E3DAA51FFC72}" type="presOf" srcId="{C631F030-3123-430C-8843-68122F016F0D}" destId="{6C3A312A-155F-4499-ACC1-92A347C9D4E3}" srcOrd="0" destOrd="0" presId="urn:microsoft.com/office/officeart/2005/8/layout/vList5"/>
    <dgm:cxn modelId="{8F48EC8B-8259-4B13-9646-189B1469A1CB}" srcId="{215B150B-4536-40FE-82C5-896DE42AB20F}" destId="{6DCFDE80-047E-4567-92A0-B138C40B18EF}" srcOrd="0" destOrd="0" parTransId="{B62E7911-48B9-4418-94F7-F27633380FD6}" sibTransId="{42FEFD33-C406-41DC-9DDE-EA0AF82B3A26}"/>
    <dgm:cxn modelId="{1D3631A7-F517-41CC-9D5E-D3EE1FEBF17A}" srcId="{F01B6D7E-DC46-4BC6-9694-46F7707CA8C4}" destId="{C631F030-3123-430C-8843-68122F016F0D}" srcOrd="0" destOrd="0" parTransId="{6E4B8C85-5B23-480E-9D75-49C163350C5C}" sibTransId="{47EEC3FF-726F-4B5A-B562-9BF13D1F16BE}"/>
    <dgm:cxn modelId="{2E41CBE1-22E4-4000-854E-99D96B3261ED}" type="presOf" srcId="{6DCFDE80-047E-4567-92A0-B138C40B18EF}" destId="{C38C0D1F-EDAD-48FE-8FE3-1000755E3410}" srcOrd="0" destOrd="0" presId="urn:microsoft.com/office/officeart/2005/8/layout/vList5"/>
    <dgm:cxn modelId="{274C1ABE-D0A8-4F48-87DE-96F559508722}" type="presParOf" srcId="{4508C1E4-22CF-4F37-AF1B-817C6EC4DF81}" destId="{D6B582DA-A284-4D75-842C-4027A215ADBA}" srcOrd="0" destOrd="0" presId="urn:microsoft.com/office/officeart/2005/8/layout/vList5"/>
    <dgm:cxn modelId="{7EA07D7E-59FE-4781-8B58-2B5F01AB8585}" type="presParOf" srcId="{D6B582DA-A284-4D75-842C-4027A215ADBA}" destId="{B9890AE5-C21D-458A-9693-09959A15110B}" srcOrd="0" destOrd="0" presId="urn:microsoft.com/office/officeart/2005/8/layout/vList5"/>
    <dgm:cxn modelId="{47CCC4F6-1FC3-4045-A5D7-683F29FF417D}" type="presParOf" srcId="{D6B582DA-A284-4D75-842C-4027A215ADBA}" destId="{6C3A312A-155F-4499-ACC1-92A347C9D4E3}" srcOrd="1" destOrd="0" presId="urn:microsoft.com/office/officeart/2005/8/layout/vList5"/>
    <dgm:cxn modelId="{9E03428D-E842-4525-A45B-394127BC552B}" type="presParOf" srcId="{4508C1E4-22CF-4F37-AF1B-817C6EC4DF81}" destId="{15CF84B5-7899-4ABC-A73C-8136472E9DFA}" srcOrd="1" destOrd="0" presId="urn:microsoft.com/office/officeart/2005/8/layout/vList5"/>
    <dgm:cxn modelId="{6597DA93-52AD-495F-8C87-A919DFDDD568}" type="presParOf" srcId="{4508C1E4-22CF-4F37-AF1B-817C6EC4DF81}" destId="{9F40E987-065E-428C-B79A-E9A0823448E3}" srcOrd="2" destOrd="0" presId="urn:microsoft.com/office/officeart/2005/8/layout/vList5"/>
    <dgm:cxn modelId="{E51C6B93-9108-4BC6-BDCE-195786753286}" type="presParOf" srcId="{9F40E987-065E-428C-B79A-E9A0823448E3}" destId="{191CF2BD-13B9-477B-BA46-478364C593B0}" srcOrd="0" destOrd="0" presId="urn:microsoft.com/office/officeart/2005/8/layout/vList5"/>
    <dgm:cxn modelId="{D0EF7839-1C1B-47C7-AEDC-337D3A92B8EF}" type="presParOf" srcId="{9F40E987-065E-428C-B79A-E9A0823448E3}" destId="{C38C0D1F-EDAD-48FE-8FE3-1000755E3410}" srcOrd="1" destOrd="0" presId="urn:microsoft.com/office/officeart/2005/8/layout/vList5"/>
    <dgm:cxn modelId="{1E12FCBA-3EE1-403E-BFEA-A877B0E59B27}" type="presParOf" srcId="{4508C1E4-22CF-4F37-AF1B-817C6EC4DF81}" destId="{160CBDF7-0C56-4032-863D-71BDAF471571}" srcOrd="3" destOrd="0" presId="urn:microsoft.com/office/officeart/2005/8/layout/vList5"/>
    <dgm:cxn modelId="{8ABFD992-2B3D-4499-9A65-FDC0F1B8AB5F}" type="presParOf" srcId="{4508C1E4-22CF-4F37-AF1B-817C6EC4DF81}" destId="{055DEA9B-4B0E-48DF-A69B-972D31E47E05}" srcOrd="4" destOrd="0" presId="urn:microsoft.com/office/officeart/2005/8/layout/vList5"/>
    <dgm:cxn modelId="{8C58B449-51DA-4A9A-91A6-687CDBF3E51D}" type="presParOf" srcId="{055DEA9B-4B0E-48DF-A69B-972D31E47E05}" destId="{7591827E-7D22-4D01-87F8-8BB1D0DA4DD8}" srcOrd="0" destOrd="0" presId="urn:microsoft.com/office/officeart/2005/8/layout/vList5"/>
    <dgm:cxn modelId="{7FC319BE-9636-4CD0-99F7-F903BF09534B}" type="presParOf" srcId="{055DEA9B-4B0E-48DF-A69B-972D31E47E05}" destId="{02AF61E8-65C2-47DD-A7E0-0B93445C11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C77AB2-C4F4-45B1-BA72-92EF491097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8F9F6BEC-79B7-4A26-A7EC-7B1A4F1964A2}">
      <dgm:prSet/>
      <dgm:spPr/>
      <dgm:t>
        <a:bodyPr/>
        <a:lstStyle/>
        <a:p>
          <a:r>
            <a:rPr lang="pl-PL" b="1"/>
            <a:t>Domeny najwyższego poziomu</a:t>
          </a:r>
          <a:r>
            <a:rPr lang="pl-PL"/>
            <a:t> (</a:t>
          </a:r>
          <a:r>
            <a:rPr lang="pl-PL" b="1"/>
            <a:t>Top-Level Domains</a:t>
          </a:r>
          <a:r>
            <a:rPr lang="pl-PL"/>
            <a:t>), które są podzielone na dwie podstawowe kategorie:</a:t>
          </a:r>
        </a:p>
      </dgm:t>
    </dgm:pt>
    <dgm:pt modelId="{5929664B-C993-4641-B68E-1E1D7100BEF7}" type="parTrans" cxnId="{3E4F4F84-C59E-40A5-B626-BE4B01B8C4B6}">
      <dgm:prSet/>
      <dgm:spPr/>
      <dgm:t>
        <a:bodyPr/>
        <a:lstStyle/>
        <a:p>
          <a:endParaRPr lang="pl-PL"/>
        </a:p>
      </dgm:t>
    </dgm:pt>
    <dgm:pt modelId="{D7563D41-1265-440F-8F61-677CC90FF093}" type="sibTrans" cxnId="{3E4F4F84-C59E-40A5-B626-BE4B01B8C4B6}">
      <dgm:prSet/>
      <dgm:spPr/>
      <dgm:t>
        <a:bodyPr/>
        <a:lstStyle/>
        <a:p>
          <a:endParaRPr lang="pl-PL"/>
        </a:p>
      </dgm:t>
    </dgm:pt>
    <dgm:pt modelId="{24042770-7EA9-49B9-8600-EDC680F20A3A}">
      <dgm:prSet/>
      <dgm:spPr/>
      <dgm:t>
        <a:bodyPr/>
        <a:lstStyle/>
        <a:p>
          <a:r>
            <a:rPr lang="pl-PL" b="1"/>
            <a:t>domeny ogólne</a:t>
          </a:r>
          <a:r>
            <a:rPr lang="pl-PL"/>
            <a:t>, czyli </a:t>
          </a:r>
          <a:r>
            <a:rPr lang="pl-PL" b="1"/>
            <a:t>rodzajowe </a:t>
          </a:r>
          <a:r>
            <a:rPr lang="pl-PL"/>
            <a:t>(np. </a:t>
          </a:r>
          <a:r>
            <a:rPr lang="pl-PL" b="1"/>
            <a:t>.com, .org, .net, .edu, .gov, .mil, .int</a:t>
          </a:r>
          <a:r>
            <a:rPr lang="pl-PL"/>
            <a:t>) </a:t>
          </a:r>
        </a:p>
      </dgm:t>
    </dgm:pt>
    <dgm:pt modelId="{B9DB4587-3000-49EA-9A1A-A09C993B8192}" type="parTrans" cxnId="{2AB0E6D2-6CAA-4203-838A-DEF71DAF3AC2}">
      <dgm:prSet/>
      <dgm:spPr/>
      <dgm:t>
        <a:bodyPr/>
        <a:lstStyle/>
        <a:p>
          <a:endParaRPr lang="pl-PL"/>
        </a:p>
      </dgm:t>
    </dgm:pt>
    <dgm:pt modelId="{7353FBA8-5A16-47B5-9547-DF3FB5094EF4}" type="sibTrans" cxnId="{2AB0E6D2-6CAA-4203-838A-DEF71DAF3AC2}">
      <dgm:prSet/>
      <dgm:spPr/>
      <dgm:t>
        <a:bodyPr/>
        <a:lstStyle/>
        <a:p>
          <a:endParaRPr lang="pl-PL"/>
        </a:p>
      </dgm:t>
    </dgm:pt>
    <dgm:pt modelId="{E9C6BBF4-1137-4132-A0EF-86978035AC3E}">
      <dgm:prSet/>
      <dgm:spPr/>
      <dgm:t>
        <a:bodyPr/>
        <a:lstStyle/>
        <a:p>
          <a:r>
            <a:rPr lang="pl-PL" b="1"/>
            <a:t>domeny krajowe/regionalne</a:t>
          </a:r>
          <a:r>
            <a:rPr lang="pl-PL"/>
            <a:t>.</a:t>
          </a:r>
        </a:p>
      </dgm:t>
    </dgm:pt>
    <dgm:pt modelId="{B8C87686-A352-45BD-9AF5-7B3180699680}" type="parTrans" cxnId="{DF3ECA09-A942-4977-A91D-5B69FAE39769}">
      <dgm:prSet/>
      <dgm:spPr/>
      <dgm:t>
        <a:bodyPr/>
        <a:lstStyle/>
        <a:p>
          <a:endParaRPr lang="pl-PL"/>
        </a:p>
      </dgm:t>
    </dgm:pt>
    <dgm:pt modelId="{D1945EB6-F363-464B-824E-22C07864874C}" type="sibTrans" cxnId="{DF3ECA09-A942-4977-A91D-5B69FAE39769}">
      <dgm:prSet/>
      <dgm:spPr/>
      <dgm:t>
        <a:bodyPr/>
        <a:lstStyle/>
        <a:p>
          <a:endParaRPr lang="pl-PL"/>
        </a:p>
      </dgm:t>
    </dgm:pt>
    <dgm:pt modelId="{3EFE50E1-B559-4294-82A3-EDFEAE34A8BA}">
      <dgm:prSet/>
      <dgm:spPr/>
      <dgm:t>
        <a:bodyPr/>
        <a:lstStyle/>
        <a:p>
          <a:r>
            <a:rPr lang="pl-PL" b="1"/>
            <a:t>Domeny drugiego poziomu </a:t>
          </a:r>
          <a:r>
            <a:rPr lang="pl-PL"/>
            <a:t>(</a:t>
          </a:r>
          <a:r>
            <a:rPr lang="pl-PL" b="1"/>
            <a:t>Second Level Domains</a:t>
          </a:r>
          <a:r>
            <a:rPr lang="pl-PL"/>
            <a:t>), czyli między innymi domeny uczelniane lub firmowe poszczególnych państw lub adresy w obrębie domen najwyższego rzędu </a:t>
          </a:r>
        </a:p>
      </dgm:t>
    </dgm:pt>
    <dgm:pt modelId="{CF7926F6-7D03-4D5B-84B8-528FA8158AF2}" type="parTrans" cxnId="{1912DED2-EC9E-4EF3-A214-84C2F0027D0A}">
      <dgm:prSet/>
      <dgm:spPr/>
      <dgm:t>
        <a:bodyPr/>
        <a:lstStyle/>
        <a:p>
          <a:endParaRPr lang="pl-PL"/>
        </a:p>
      </dgm:t>
    </dgm:pt>
    <dgm:pt modelId="{95E3D42F-7B2F-4D27-A363-1C63A94940EB}" type="sibTrans" cxnId="{1912DED2-EC9E-4EF3-A214-84C2F0027D0A}">
      <dgm:prSet/>
      <dgm:spPr/>
      <dgm:t>
        <a:bodyPr/>
        <a:lstStyle/>
        <a:p>
          <a:endParaRPr lang="pl-PL"/>
        </a:p>
      </dgm:t>
    </dgm:pt>
    <dgm:pt modelId="{E69CACD0-C580-488B-B85C-3E7A31230ED4}">
      <dgm:prSet/>
      <dgm:spPr/>
      <dgm:t>
        <a:bodyPr/>
        <a:lstStyle/>
        <a:p>
          <a:r>
            <a:rPr lang="pl-PL"/>
            <a:t>np.: com.pl lub edu.pl </a:t>
          </a:r>
        </a:p>
      </dgm:t>
    </dgm:pt>
    <dgm:pt modelId="{4779F7ED-DCB4-4B39-AA67-BB2C1E322E48}" type="parTrans" cxnId="{F2BFBCFA-5E7F-40DF-8588-FB62B537499C}">
      <dgm:prSet/>
      <dgm:spPr/>
      <dgm:t>
        <a:bodyPr/>
        <a:lstStyle/>
        <a:p>
          <a:endParaRPr lang="pl-PL"/>
        </a:p>
      </dgm:t>
    </dgm:pt>
    <dgm:pt modelId="{6B3FD015-066F-4982-8320-B9EC211B91B5}" type="sibTrans" cxnId="{F2BFBCFA-5E7F-40DF-8588-FB62B537499C}">
      <dgm:prSet/>
      <dgm:spPr/>
      <dgm:t>
        <a:bodyPr/>
        <a:lstStyle/>
        <a:p>
          <a:endParaRPr lang="pl-PL"/>
        </a:p>
      </dgm:t>
    </dgm:pt>
    <dgm:pt modelId="{8AD1EB70-A198-4D90-A812-1FF30E8CEC6D}">
      <dgm:prSet/>
      <dgm:spPr/>
      <dgm:t>
        <a:bodyPr/>
        <a:lstStyle/>
        <a:p>
          <a:r>
            <a:rPr lang="pl-PL"/>
            <a:t>Bardziej szczegółowe </a:t>
          </a:r>
          <a:r>
            <a:rPr lang="pl-PL" b="1"/>
            <a:t>domeny trzeciego poziomu</a:t>
          </a:r>
          <a:r>
            <a:rPr lang="pl-PL"/>
            <a:t> (</a:t>
          </a:r>
          <a:r>
            <a:rPr lang="pl-PL" b="1"/>
            <a:t>Third Level Domains), przykładowo: </a:t>
          </a:r>
          <a:endParaRPr lang="pl-PL"/>
        </a:p>
      </dgm:t>
    </dgm:pt>
    <dgm:pt modelId="{BC08A04D-A790-4547-98B4-7D7C302F4E54}" type="parTrans" cxnId="{E7E667C8-5BC3-483C-AD8C-151A0A4C4971}">
      <dgm:prSet/>
      <dgm:spPr/>
      <dgm:t>
        <a:bodyPr/>
        <a:lstStyle/>
        <a:p>
          <a:endParaRPr lang="pl-PL"/>
        </a:p>
      </dgm:t>
    </dgm:pt>
    <dgm:pt modelId="{ED4EE230-5A17-40EF-B0DB-0D5172563963}" type="sibTrans" cxnId="{E7E667C8-5BC3-483C-AD8C-151A0A4C4971}">
      <dgm:prSet/>
      <dgm:spPr/>
      <dgm:t>
        <a:bodyPr/>
        <a:lstStyle/>
        <a:p>
          <a:endParaRPr lang="pl-PL"/>
        </a:p>
      </dgm:t>
    </dgm:pt>
    <dgm:pt modelId="{A5B9EE92-31A9-4733-9812-B73EE32B53D2}">
      <dgm:prSet/>
      <dgm:spPr/>
      <dgm:t>
        <a:bodyPr/>
        <a:lstStyle/>
        <a:p>
          <a:r>
            <a:rPr lang="pl-PL"/>
            <a:t>np.: domena Politechniki Wrocławskiej: www.pwr.edu.pl.</a:t>
          </a:r>
        </a:p>
      </dgm:t>
    </dgm:pt>
    <dgm:pt modelId="{5809E87F-83FB-4876-AF43-7A27E96E3E21}" type="parTrans" cxnId="{4C6A1B8E-DD53-4C17-BE3C-B4F6E4C8DF2D}">
      <dgm:prSet/>
      <dgm:spPr/>
      <dgm:t>
        <a:bodyPr/>
        <a:lstStyle/>
        <a:p>
          <a:endParaRPr lang="pl-PL"/>
        </a:p>
      </dgm:t>
    </dgm:pt>
    <dgm:pt modelId="{2DB05E47-53A2-44A2-8E3E-0A7414F4AD9D}" type="sibTrans" cxnId="{4C6A1B8E-DD53-4C17-BE3C-B4F6E4C8DF2D}">
      <dgm:prSet/>
      <dgm:spPr/>
      <dgm:t>
        <a:bodyPr/>
        <a:lstStyle/>
        <a:p>
          <a:endParaRPr lang="pl-PL"/>
        </a:p>
      </dgm:t>
    </dgm:pt>
    <dgm:pt modelId="{CB59A734-8C97-4F05-A9AE-ED324348FDA8}" type="pres">
      <dgm:prSet presAssocID="{88C77AB2-C4F4-45B1-BA72-92EF49109720}" presName="Name0" presStyleCnt="0">
        <dgm:presLayoutVars>
          <dgm:dir/>
          <dgm:animLvl val="lvl"/>
          <dgm:resizeHandles val="exact"/>
        </dgm:presLayoutVars>
      </dgm:prSet>
      <dgm:spPr/>
    </dgm:pt>
    <dgm:pt modelId="{5ABBBD30-2168-49AE-AAD6-1BBB0E1C3419}" type="pres">
      <dgm:prSet presAssocID="{8F9F6BEC-79B7-4A26-A7EC-7B1A4F1964A2}" presName="linNode" presStyleCnt="0"/>
      <dgm:spPr/>
    </dgm:pt>
    <dgm:pt modelId="{B8652757-0296-4E36-996E-21E9C92E45AC}" type="pres">
      <dgm:prSet presAssocID="{8F9F6BEC-79B7-4A26-A7EC-7B1A4F1964A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5204613-E9D2-484E-BBA4-4325AB21B57F}" type="pres">
      <dgm:prSet presAssocID="{8F9F6BEC-79B7-4A26-A7EC-7B1A4F1964A2}" presName="descendantText" presStyleLbl="alignAccFollowNode1" presStyleIdx="0" presStyleCnt="3">
        <dgm:presLayoutVars>
          <dgm:bulletEnabled val="1"/>
        </dgm:presLayoutVars>
      </dgm:prSet>
      <dgm:spPr/>
    </dgm:pt>
    <dgm:pt modelId="{4878FDD5-469E-4B75-B5BF-BA2B98936C96}" type="pres">
      <dgm:prSet presAssocID="{D7563D41-1265-440F-8F61-677CC90FF093}" presName="sp" presStyleCnt="0"/>
      <dgm:spPr/>
    </dgm:pt>
    <dgm:pt modelId="{EEC446AC-6849-45DE-B8FE-24D5DB35E771}" type="pres">
      <dgm:prSet presAssocID="{3EFE50E1-B559-4294-82A3-EDFEAE34A8BA}" presName="linNode" presStyleCnt="0"/>
      <dgm:spPr/>
    </dgm:pt>
    <dgm:pt modelId="{DBE9F724-87EB-4FCA-BF43-A66FBBE6A7EB}" type="pres">
      <dgm:prSet presAssocID="{3EFE50E1-B559-4294-82A3-EDFEAE34A8B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29FEC68-AA21-4A14-A613-8757C35790D5}" type="pres">
      <dgm:prSet presAssocID="{3EFE50E1-B559-4294-82A3-EDFEAE34A8BA}" presName="descendantText" presStyleLbl="alignAccFollowNode1" presStyleIdx="1" presStyleCnt="3">
        <dgm:presLayoutVars>
          <dgm:bulletEnabled val="1"/>
        </dgm:presLayoutVars>
      </dgm:prSet>
      <dgm:spPr/>
    </dgm:pt>
    <dgm:pt modelId="{E4E72685-92EC-483F-8233-D88D68DAF6A6}" type="pres">
      <dgm:prSet presAssocID="{95E3D42F-7B2F-4D27-A363-1C63A94940EB}" presName="sp" presStyleCnt="0"/>
      <dgm:spPr/>
    </dgm:pt>
    <dgm:pt modelId="{A0D812D4-ADEE-4A1F-8FA5-E69B6C83956A}" type="pres">
      <dgm:prSet presAssocID="{8AD1EB70-A198-4D90-A812-1FF30E8CEC6D}" presName="linNode" presStyleCnt="0"/>
      <dgm:spPr/>
    </dgm:pt>
    <dgm:pt modelId="{1F6F8A17-2275-4518-B1A0-344C352936B0}" type="pres">
      <dgm:prSet presAssocID="{8AD1EB70-A198-4D90-A812-1FF30E8CEC6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0FEC4B2-C52F-484F-A3E9-14D1D0E3D80A}" type="pres">
      <dgm:prSet presAssocID="{8AD1EB70-A198-4D90-A812-1FF30E8CEC6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F3ECA09-A942-4977-A91D-5B69FAE39769}" srcId="{8F9F6BEC-79B7-4A26-A7EC-7B1A4F1964A2}" destId="{E9C6BBF4-1137-4132-A0EF-86978035AC3E}" srcOrd="1" destOrd="0" parTransId="{B8C87686-A352-45BD-9AF5-7B3180699680}" sibTransId="{D1945EB6-F363-464B-824E-22C07864874C}"/>
    <dgm:cxn modelId="{C8400916-3246-4632-90AA-C0D3F9660FF9}" type="presOf" srcId="{E69CACD0-C580-488B-B85C-3E7A31230ED4}" destId="{829FEC68-AA21-4A14-A613-8757C35790D5}" srcOrd="0" destOrd="0" presId="urn:microsoft.com/office/officeart/2005/8/layout/vList5"/>
    <dgm:cxn modelId="{7DF5661F-CD0C-4560-830B-5C75AE948C90}" type="presOf" srcId="{A5B9EE92-31A9-4733-9812-B73EE32B53D2}" destId="{70FEC4B2-C52F-484F-A3E9-14D1D0E3D80A}" srcOrd="0" destOrd="0" presId="urn:microsoft.com/office/officeart/2005/8/layout/vList5"/>
    <dgm:cxn modelId="{085CD14E-5A5E-40D4-96D0-0F2B29717B06}" type="presOf" srcId="{24042770-7EA9-49B9-8600-EDC680F20A3A}" destId="{A5204613-E9D2-484E-BBA4-4325AB21B57F}" srcOrd="0" destOrd="0" presId="urn:microsoft.com/office/officeart/2005/8/layout/vList5"/>
    <dgm:cxn modelId="{26B82C74-B1B8-4277-97EA-8861EA620FC9}" type="presOf" srcId="{3EFE50E1-B559-4294-82A3-EDFEAE34A8BA}" destId="{DBE9F724-87EB-4FCA-BF43-A66FBBE6A7EB}" srcOrd="0" destOrd="0" presId="urn:microsoft.com/office/officeart/2005/8/layout/vList5"/>
    <dgm:cxn modelId="{4260D878-D99D-4635-B75A-A474C0FB621B}" type="presOf" srcId="{E9C6BBF4-1137-4132-A0EF-86978035AC3E}" destId="{A5204613-E9D2-484E-BBA4-4325AB21B57F}" srcOrd="0" destOrd="1" presId="urn:microsoft.com/office/officeart/2005/8/layout/vList5"/>
    <dgm:cxn modelId="{BE957982-F916-4659-8C19-9F48FC081E7F}" type="presOf" srcId="{8F9F6BEC-79B7-4A26-A7EC-7B1A4F1964A2}" destId="{B8652757-0296-4E36-996E-21E9C92E45AC}" srcOrd="0" destOrd="0" presId="urn:microsoft.com/office/officeart/2005/8/layout/vList5"/>
    <dgm:cxn modelId="{3E4F4F84-C59E-40A5-B626-BE4B01B8C4B6}" srcId="{88C77AB2-C4F4-45B1-BA72-92EF49109720}" destId="{8F9F6BEC-79B7-4A26-A7EC-7B1A4F1964A2}" srcOrd="0" destOrd="0" parTransId="{5929664B-C993-4641-B68E-1E1D7100BEF7}" sibTransId="{D7563D41-1265-440F-8F61-677CC90FF093}"/>
    <dgm:cxn modelId="{4C6A1B8E-DD53-4C17-BE3C-B4F6E4C8DF2D}" srcId="{8AD1EB70-A198-4D90-A812-1FF30E8CEC6D}" destId="{A5B9EE92-31A9-4733-9812-B73EE32B53D2}" srcOrd="0" destOrd="0" parTransId="{5809E87F-83FB-4876-AF43-7A27E96E3E21}" sibTransId="{2DB05E47-53A2-44A2-8E3E-0A7414F4AD9D}"/>
    <dgm:cxn modelId="{25698BC6-A7AD-4C59-9235-7F3A0093A429}" type="presOf" srcId="{88C77AB2-C4F4-45B1-BA72-92EF49109720}" destId="{CB59A734-8C97-4F05-A9AE-ED324348FDA8}" srcOrd="0" destOrd="0" presId="urn:microsoft.com/office/officeart/2005/8/layout/vList5"/>
    <dgm:cxn modelId="{E7E667C8-5BC3-483C-AD8C-151A0A4C4971}" srcId="{88C77AB2-C4F4-45B1-BA72-92EF49109720}" destId="{8AD1EB70-A198-4D90-A812-1FF30E8CEC6D}" srcOrd="2" destOrd="0" parTransId="{BC08A04D-A790-4547-98B4-7D7C302F4E54}" sibTransId="{ED4EE230-5A17-40EF-B0DB-0D5172563963}"/>
    <dgm:cxn modelId="{1912DED2-EC9E-4EF3-A214-84C2F0027D0A}" srcId="{88C77AB2-C4F4-45B1-BA72-92EF49109720}" destId="{3EFE50E1-B559-4294-82A3-EDFEAE34A8BA}" srcOrd="1" destOrd="0" parTransId="{CF7926F6-7D03-4D5B-84B8-528FA8158AF2}" sibTransId="{95E3D42F-7B2F-4D27-A363-1C63A94940EB}"/>
    <dgm:cxn modelId="{2AB0E6D2-6CAA-4203-838A-DEF71DAF3AC2}" srcId="{8F9F6BEC-79B7-4A26-A7EC-7B1A4F1964A2}" destId="{24042770-7EA9-49B9-8600-EDC680F20A3A}" srcOrd="0" destOrd="0" parTransId="{B9DB4587-3000-49EA-9A1A-A09C993B8192}" sibTransId="{7353FBA8-5A16-47B5-9547-DF3FB5094EF4}"/>
    <dgm:cxn modelId="{90CD37D3-0CE2-425F-873E-24D38FB51031}" type="presOf" srcId="{8AD1EB70-A198-4D90-A812-1FF30E8CEC6D}" destId="{1F6F8A17-2275-4518-B1A0-344C352936B0}" srcOrd="0" destOrd="0" presId="urn:microsoft.com/office/officeart/2005/8/layout/vList5"/>
    <dgm:cxn modelId="{F2BFBCFA-5E7F-40DF-8588-FB62B537499C}" srcId="{3EFE50E1-B559-4294-82A3-EDFEAE34A8BA}" destId="{E69CACD0-C580-488B-B85C-3E7A31230ED4}" srcOrd="0" destOrd="0" parTransId="{4779F7ED-DCB4-4B39-AA67-BB2C1E322E48}" sibTransId="{6B3FD015-066F-4982-8320-B9EC211B91B5}"/>
    <dgm:cxn modelId="{0F05A5AF-3761-4907-BA93-9197EA018F5D}" type="presParOf" srcId="{CB59A734-8C97-4F05-A9AE-ED324348FDA8}" destId="{5ABBBD30-2168-49AE-AAD6-1BBB0E1C3419}" srcOrd="0" destOrd="0" presId="urn:microsoft.com/office/officeart/2005/8/layout/vList5"/>
    <dgm:cxn modelId="{E9C9E3A4-7CCB-4EF9-BA1D-73AD628DEFF1}" type="presParOf" srcId="{5ABBBD30-2168-49AE-AAD6-1BBB0E1C3419}" destId="{B8652757-0296-4E36-996E-21E9C92E45AC}" srcOrd="0" destOrd="0" presId="urn:microsoft.com/office/officeart/2005/8/layout/vList5"/>
    <dgm:cxn modelId="{4F8A5F35-72FD-453C-9A01-D8FEE5A97DBF}" type="presParOf" srcId="{5ABBBD30-2168-49AE-AAD6-1BBB0E1C3419}" destId="{A5204613-E9D2-484E-BBA4-4325AB21B57F}" srcOrd="1" destOrd="0" presId="urn:microsoft.com/office/officeart/2005/8/layout/vList5"/>
    <dgm:cxn modelId="{2C1F0C62-6D34-4877-9BBB-9D0C464DE1D8}" type="presParOf" srcId="{CB59A734-8C97-4F05-A9AE-ED324348FDA8}" destId="{4878FDD5-469E-4B75-B5BF-BA2B98936C96}" srcOrd="1" destOrd="0" presId="urn:microsoft.com/office/officeart/2005/8/layout/vList5"/>
    <dgm:cxn modelId="{DDB24DE8-D6C1-44C9-8644-23F7304D5EB2}" type="presParOf" srcId="{CB59A734-8C97-4F05-A9AE-ED324348FDA8}" destId="{EEC446AC-6849-45DE-B8FE-24D5DB35E771}" srcOrd="2" destOrd="0" presId="urn:microsoft.com/office/officeart/2005/8/layout/vList5"/>
    <dgm:cxn modelId="{58C14BF7-5951-4000-87CA-84D5D31EDF99}" type="presParOf" srcId="{EEC446AC-6849-45DE-B8FE-24D5DB35E771}" destId="{DBE9F724-87EB-4FCA-BF43-A66FBBE6A7EB}" srcOrd="0" destOrd="0" presId="urn:microsoft.com/office/officeart/2005/8/layout/vList5"/>
    <dgm:cxn modelId="{9D02231C-7427-4B25-8B33-48840BF8EAFA}" type="presParOf" srcId="{EEC446AC-6849-45DE-B8FE-24D5DB35E771}" destId="{829FEC68-AA21-4A14-A613-8757C35790D5}" srcOrd="1" destOrd="0" presId="urn:microsoft.com/office/officeart/2005/8/layout/vList5"/>
    <dgm:cxn modelId="{96803BE2-21FC-4209-B597-E0365FE6847D}" type="presParOf" srcId="{CB59A734-8C97-4F05-A9AE-ED324348FDA8}" destId="{E4E72685-92EC-483F-8233-D88D68DAF6A6}" srcOrd="3" destOrd="0" presId="urn:microsoft.com/office/officeart/2005/8/layout/vList5"/>
    <dgm:cxn modelId="{A66DEFB5-C9F1-433D-9094-B669FFAFE437}" type="presParOf" srcId="{CB59A734-8C97-4F05-A9AE-ED324348FDA8}" destId="{A0D812D4-ADEE-4A1F-8FA5-E69B6C83956A}" srcOrd="4" destOrd="0" presId="urn:microsoft.com/office/officeart/2005/8/layout/vList5"/>
    <dgm:cxn modelId="{1F116481-11F8-40DA-80FD-8F7C18E14A1F}" type="presParOf" srcId="{A0D812D4-ADEE-4A1F-8FA5-E69B6C83956A}" destId="{1F6F8A17-2275-4518-B1A0-344C352936B0}" srcOrd="0" destOrd="0" presId="urn:microsoft.com/office/officeart/2005/8/layout/vList5"/>
    <dgm:cxn modelId="{AC7A049B-73A9-4255-AE1A-A02CEEA23851}" type="presParOf" srcId="{A0D812D4-ADEE-4A1F-8FA5-E69B6C83956A}" destId="{70FEC4B2-C52F-484F-A3E9-14D1D0E3D8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0B6E7E-8B35-433C-AF2F-2A72DA0138D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83595C11-1D3C-4280-8813-DD7AA8FA7713}">
      <dgm:prSet/>
      <dgm:spPr/>
      <dgm:t>
        <a:bodyPr/>
        <a:lstStyle/>
        <a:p>
          <a:r>
            <a:rPr lang="pl-PL" b="1"/>
            <a:t>Domeny krajowe </a:t>
          </a:r>
          <a:r>
            <a:rPr lang="pl-PL"/>
            <a:t>(country-code TLD - ccTLDs) - domeny przeznaczone dla poszczególnych krajów, terytoriów lub regionów geograficznych. Sufiksy stanowią dwuliterowe skróty nazw. </a:t>
          </a:r>
        </a:p>
      </dgm:t>
    </dgm:pt>
    <dgm:pt modelId="{BACBA8C5-1C78-49B0-9665-9B9E405251E8}" type="parTrans" cxnId="{191C38DA-0357-4F1D-8D5A-5A1ABB6C53E3}">
      <dgm:prSet/>
      <dgm:spPr/>
      <dgm:t>
        <a:bodyPr/>
        <a:lstStyle/>
        <a:p>
          <a:endParaRPr lang="pl-PL"/>
        </a:p>
      </dgm:t>
    </dgm:pt>
    <dgm:pt modelId="{82C704B5-EAD5-4AF0-B14E-596270F1DA88}" type="sibTrans" cxnId="{191C38DA-0357-4F1D-8D5A-5A1ABB6C53E3}">
      <dgm:prSet/>
      <dgm:spPr/>
      <dgm:t>
        <a:bodyPr/>
        <a:lstStyle/>
        <a:p>
          <a:endParaRPr lang="pl-PL"/>
        </a:p>
      </dgm:t>
    </dgm:pt>
    <dgm:pt modelId="{FA13E1EC-634C-4F94-9C78-82BB3E9A8412}">
      <dgm:prSet/>
      <dgm:spPr/>
      <dgm:t>
        <a:bodyPr/>
        <a:lstStyle/>
        <a:p>
          <a:r>
            <a:rPr lang="pl-PL"/>
            <a:t>Obecnie jest zarejestrowanych prawie 250 takich domen. Przykładowo: </a:t>
          </a:r>
        </a:p>
      </dgm:t>
    </dgm:pt>
    <dgm:pt modelId="{A02F923A-C698-4224-8D11-20ED25CB604A}" type="parTrans" cxnId="{8BBF9DB6-F9D7-4CDD-946D-697CC750FA46}">
      <dgm:prSet/>
      <dgm:spPr/>
      <dgm:t>
        <a:bodyPr/>
        <a:lstStyle/>
        <a:p>
          <a:endParaRPr lang="pl-PL"/>
        </a:p>
      </dgm:t>
    </dgm:pt>
    <dgm:pt modelId="{246C743E-6FA4-4F64-93A4-3A98A135A076}" type="sibTrans" cxnId="{8BBF9DB6-F9D7-4CDD-946D-697CC750FA46}">
      <dgm:prSet/>
      <dgm:spPr/>
      <dgm:t>
        <a:bodyPr/>
        <a:lstStyle/>
        <a:p>
          <a:endParaRPr lang="pl-PL"/>
        </a:p>
      </dgm:t>
    </dgm:pt>
    <dgm:pt modelId="{D8B28BEE-7BD2-48C8-AF3C-52432F869BF8}">
      <dgm:prSet/>
      <dgm:spPr/>
      <dgm:t>
        <a:bodyPr/>
        <a:lstStyle/>
        <a:p>
          <a:r>
            <a:rPr lang="pl-PL"/>
            <a:t>Polska - .pl</a:t>
          </a:r>
        </a:p>
      </dgm:t>
    </dgm:pt>
    <dgm:pt modelId="{CD440784-9A16-4F6D-90EC-7633AA4A69DF}" type="parTrans" cxnId="{A89AEBE7-BD33-46B3-AE22-6314FBB849C9}">
      <dgm:prSet/>
      <dgm:spPr/>
      <dgm:t>
        <a:bodyPr/>
        <a:lstStyle/>
        <a:p>
          <a:endParaRPr lang="pl-PL"/>
        </a:p>
      </dgm:t>
    </dgm:pt>
    <dgm:pt modelId="{2A328CDC-399B-4A00-A52C-348F73B4C779}" type="sibTrans" cxnId="{A89AEBE7-BD33-46B3-AE22-6314FBB849C9}">
      <dgm:prSet/>
      <dgm:spPr/>
      <dgm:t>
        <a:bodyPr/>
        <a:lstStyle/>
        <a:p>
          <a:endParaRPr lang="pl-PL"/>
        </a:p>
      </dgm:t>
    </dgm:pt>
    <dgm:pt modelId="{3E079942-3105-466E-B3A5-DE10C8A0204F}">
      <dgm:prSet/>
      <dgm:spPr/>
      <dgm:t>
        <a:bodyPr/>
        <a:lstStyle/>
        <a:p>
          <a:r>
            <a:rPr lang="pl-PL"/>
            <a:t>Wielka Brytania - .uk</a:t>
          </a:r>
        </a:p>
      </dgm:t>
    </dgm:pt>
    <dgm:pt modelId="{830DECDE-8513-4FEF-9E80-FB5B2FB65A7B}" type="parTrans" cxnId="{0D055CC0-EAA0-4DE8-8C6E-DB8CDDB7E6BD}">
      <dgm:prSet/>
      <dgm:spPr/>
      <dgm:t>
        <a:bodyPr/>
        <a:lstStyle/>
        <a:p>
          <a:endParaRPr lang="pl-PL"/>
        </a:p>
      </dgm:t>
    </dgm:pt>
    <dgm:pt modelId="{5D3A4884-E690-4D3F-AC4D-B1CE6F7F39AB}" type="sibTrans" cxnId="{0D055CC0-EAA0-4DE8-8C6E-DB8CDDB7E6BD}">
      <dgm:prSet/>
      <dgm:spPr/>
      <dgm:t>
        <a:bodyPr/>
        <a:lstStyle/>
        <a:p>
          <a:endParaRPr lang="pl-PL"/>
        </a:p>
      </dgm:t>
    </dgm:pt>
    <dgm:pt modelId="{BE7AD97E-19DB-496B-8CAF-EB7B15FFC3A2}">
      <dgm:prSet/>
      <dgm:spPr/>
      <dgm:t>
        <a:bodyPr/>
        <a:lstStyle/>
        <a:p>
          <a:r>
            <a:rPr lang="pl-PL"/>
            <a:t>Rosja - .ru</a:t>
          </a:r>
        </a:p>
      </dgm:t>
    </dgm:pt>
    <dgm:pt modelId="{D858949C-15BE-43EF-97BD-2D97DA0A4F89}" type="parTrans" cxnId="{6D9A3488-607B-47CD-862D-3469DE628FE6}">
      <dgm:prSet/>
      <dgm:spPr/>
      <dgm:t>
        <a:bodyPr/>
        <a:lstStyle/>
        <a:p>
          <a:endParaRPr lang="pl-PL"/>
        </a:p>
      </dgm:t>
    </dgm:pt>
    <dgm:pt modelId="{0925DDF3-A6D8-473A-A0A0-2CCCD825BF06}" type="sibTrans" cxnId="{6D9A3488-607B-47CD-862D-3469DE628FE6}">
      <dgm:prSet/>
      <dgm:spPr/>
      <dgm:t>
        <a:bodyPr/>
        <a:lstStyle/>
        <a:p>
          <a:endParaRPr lang="pl-PL"/>
        </a:p>
      </dgm:t>
    </dgm:pt>
    <dgm:pt modelId="{57AC02D8-0FEB-48F7-B90D-B3D4845371F9}">
      <dgm:prSet/>
      <dgm:spPr/>
      <dgm:t>
        <a:bodyPr/>
        <a:lstStyle/>
        <a:p>
          <a:r>
            <a:rPr lang="pl-PL"/>
            <a:t>Japonia - .jp</a:t>
          </a:r>
        </a:p>
      </dgm:t>
    </dgm:pt>
    <dgm:pt modelId="{F2FDE411-534C-4BEF-A2EC-651F2181736C}" type="parTrans" cxnId="{2FFCF9D6-8D4F-476B-9ABB-26B731091614}">
      <dgm:prSet/>
      <dgm:spPr/>
      <dgm:t>
        <a:bodyPr/>
        <a:lstStyle/>
        <a:p>
          <a:endParaRPr lang="pl-PL"/>
        </a:p>
      </dgm:t>
    </dgm:pt>
    <dgm:pt modelId="{F788875A-A838-4FCB-8D02-7656126A8C5B}" type="sibTrans" cxnId="{2FFCF9D6-8D4F-476B-9ABB-26B731091614}">
      <dgm:prSet/>
      <dgm:spPr/>
      <dgm:t>
        <a:bodyPr/>
        <a:lstStyle/>
        <a:p>
          <a:endParaRPr lang="pl-PL"/>
        </a:p>
      </dgm:t>
    </dgm:pt>
    <dgm:pt modelId="{54C4CB99-C62F-4A2E-A6CA-966925043B55}">
      <dgm:prSet/>
      <dgm:spPr/>
      <dgm:t>
        <a:bodyPr/>
        <a:lstStyle/>
        <a:p>
          <a:r>
            <a:rPr lang="pl-PL"/>
            <a:t>Tonga - .to (wspieram.to, zagramw.to </a:t>
          </a:r>
          <a:r>
            <a:rPr lang="pl-PL">
              <a:sym typeface="Wingdings" panose="05000000000000000000" pitchFamily="2" charset="2"/>
            </a:rPr>
            <a:t></a:t>
          </a:r>
          <a:r>
            <a:rPr lang="pl-PL"/>
            <a:t>)</a:t>
          </a:r>
          <a:br>
            <a:rPr lang="pl-PL"/>
          </a:br>
          <a:endParaRPr lang="pl-PL"/>
        </a:p>
      </dgm:t>
    </dgm:pt>
    <dgm:pt modelId="{A7218A3C-37F1-48CF-87B2-AF7A727D23BD}" type="parTrans" cxnId="{BF07DA3A-C959-4DD9-835F-334325BFEC07}">
      <dgm:prSet/>
      <dgm:spPr/>
      <dgm:t>
        <a:bodyPr/>
        <a:lstStyle/>
        <a:p>
          <a:endParaRPr lang="pl-PL"/>
        </a:p>
      </dgm:t>
    </dgm:pt>
    <dgm:pt modelId="{62FB48D0-4BBA-4AB6-AC17-125752D2D66F}" type="sibTrans" cxnId="{BF07DA3A-C959-4DD9-835F-334325BFEC07}">
      <dgm:prSet/>
      <dgm:spPr/>
      <dgm:t>
        <a:bodyPr/>
        <a:lstStyle/>
        <a:p>
          <a:endParaRPr lang="pl-PL"/>
        </a:p>
      </dgm:t>
    </dgm:pt>
    <dgm:pt modelId="{06A183F6-7B3C-4A12-83E3-ACCCFF577251}" type="pres">
      <dgm:prSet presAssocID="{0B0B6E7E-8B35-433C-AF2F-2A72DA0138D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CDE45FE-F273-42D6-A1F6-EE4011CF2B9C}" type="pres">
      <dgm:prSet presAssocID="{83595C11-1D3C-4280-8813-DD7AA8FA7713}" presName="circle1" presStyleLbl="node1" presStyleIdx="0" presStyleCnt="2"/>
      <dgm:spPr/>
    </dgm:pt>
    <dgm:pt modelId="{A2CAC78F-2B38-4D7B-A850-97C54C939F21}" type="pres">
      <dgm:prSet presAssocID="{83595C11-1D3C-4280-8813-DD7AA8FA7713}" presName="space" presStyleCnt="0"/>
      <dgm:spPr/>
    </dgm:pt>
    <dgm:pt modelId="{72532AB7-5E6C-4709-9D74-7018303D19C6}" type="pres">
      <dgm:prSet presAssocID="{83595C11-1D3C-4280-8813-DD7AA8FA7713}" presName="rect1" presStyleLbl="alignAcc1" presStyleIdx="0" presStyleCnt="2"/>
      <dgm:spPr/>
    </dgm:pt>
    <dgm:pt modelId="{05BD1B49-3252-4B4D-B961-BE99D98296C5}" type="pres">
      <dgm:prSet presAssocID="{FA13E1EC-634C-4F94-9C78-82BB3E9A8412}" presName="vertSpace2" presStyleLbl="node1" presStyleIdx="0" presStyleCnt="2"/>
      <dgm:spPr/>
    </dgm:pt>
    <dgm:pt modelId="{2A4E96FC-F3D0-48DB-A16C-2E5F5E15C920}" type="pres">
      <dgm:prSet presAssocID="{FA13E1EC-634C-4F94-9C78-82BB3E9A8412}" presName="circle2" presStyleLbl="node1" presStyleIdx="1" presStyleCnt="2"/>
      <dgm:spPr/>
    </dgm:pt>
    <dgm:pt modelId="{DB5622FC-2074-4E67-AFD7-04EAC25CB218}" type="pres">
      <dgm:prSet presAssocID="{FA13E1EC-634C-4F94-9C78-82BB3E9A8412}" presName="rect2" presStyleLbl="alignAcc1" presStyleIdx="1" presStyleCnt="2"/>
      <dgm:spPr/>
    </dgm:pt>
    <dgm:pt modelId="{7486A08E-51B6-461A-B828-1628074591F0}" type="pres">
      <dgm:prSet presAssocID="{83595C11-1D3C-4280-8813-DD7AA8FA7713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2C3699E0-D918-4773-9458-9CF8017EBC04}" type="pres">
      <dgm:prSet presAssocID="{83595C11-1D3C-4280-8813-DD7AA8FA7713}" presName="rect1ChTx" presStyleLbl="alignAcc1" presStyleIdx="1" presStyleCnt="2">
        <dgm:presLayoutVars>
          <dgm:bulletEnabled val="1"/>
        </dgm:presLayoutVars>
      </dgm:prSet>
      <dgm:spPr/>
    </dgm:pt>
    <dgm:pt modelId="{30F45FBA-994E-4C15-A7DC-9041B6057F4A}" type="pres">
      <dgm:prSet presAssocID="{FA13E1EC-634C-4F94-9C78-82BB3E9A8412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70CBDDDB-0437-45B3-9ACA-04C70E1D66C4}" type="pres">
      <dgm:prSet presAssocID="{FA13E1EC-634C-4F94-9C78-82BB3E9A8412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01877C16-4532-4492-AF4E-8D6FA2B71AE9}" type="presOf" srcId="{83595C11-1D3C-4280-8813-DD7AA8FA7713}" destId="{7486A08E-51B6-461A-B828-1628074591F0}" srcOrd="1" destOrd="0" presId="urn:microsoft.com/office/officeart/2005/8/layout/target3"/>
    <dgm:cxn modelId="{3255911C-A730-4FB9-8ED8-9057ED397367}" type="presOf" srcId="{FA13E1EC-634C-4F94-9C78-82BB3E9A8412}" destId="{30F45FBA-994E-4C15-A7DC-9041B6057F4A}" srcOrd="1" destOrd="0" presId="urn:microsoft.com/office/officeart/2005/8/layout/target3"/>
    <dgm:cxn modelId="{0433052B-B176-4B2F-A254-7C8FB91094BB}" type="presOf" srcId="{0B0B6E7E-8B35-433C-AF2F-2A72DA0138D5}" destId="{06A183F6-7B3C-4A12-83E3-ACCCFF577251}" srcOrd="0" destOrd="0" presId="urn:microsoft.com/office/officeart/2005/8/layout/target3"/>
    <dgm:cxn modelId="{BF07DA3A-C959-4DD9-835F-334325BFEC07}" srcId="{FA13E1EC-634C-4F94-9C78-82BB3E9A8412}" destId="{54C4CB99-C62F-4A2E-A6CA-966925043B55}" srcOrd="4" destOrd="0" parTransId="{A7218A3C-37F1-48CF-87B2-AF7A727D23BD}" sibTransId="{62FB48D0-4BBA-4AB6-AC17-125752D2D66F}"/>
    <dgm:cxn modelId="{06ED2F3E-EB11-4699-B107-012EA8B3D136}" type="presOf" srcId="{83595C11-1D3C-4280-8813-DD7AA8FA7713}" destId="{72532AB7-5E6C-4709-9D74-7018303D19C6}" srcOrd="0" destOrd="0" presId="urn:microsoft.com/office/officeart/2005/8/layout/target3"/>
    <dgm:cxn modelId="{54643769-D78C-431E-BDFA-C7D3386D2DC1}" type="presOf" srcId="{BE7AD97E-19DB-496B-8CAF-EB7B15FFC3A2}" destId="{70CBDDDB-0437-45B3-9ACA-04C70E1D66C4}" srcOrd="0" destOrd="2" presId="urn:microsoft.com/office/officeart/2005/8/layout/target3"/>
    <dgm:cxn modelId="{115B327A-50B9-48B0-8C9F-53CC35B38306}" type="presOf" srcId="{57AC02D8-0FEB-48F7-B90D-B3D4845371F9}" destId="{70CBDDDB-0437-45B3-9ACA-04C70E1D66C4}" srcOrd="0" destOrd="3" presId="urn:microsoft.com/office/officeart/2005/8/layout/target3"/>
    <dgm:cxn modelId="{B9EB327D-B69C-4870-BE2B-B82E000905BD}" type="presOf" srcId="{54C4CB99-C62F-4A2E-A6CA-966925043B55}" destId="{70CBDDDB-0437-45B3-9ACA-04C70E1D66C4}" srcOrd="0" destOrd="4" presId="urn:microsoft.com/office/officeart/2005/8/layout/target3"/>
    <dgm:cxn modelId="{6D9A3488-607B-47CD-862D-3469DE628FE6}" srcId="{FA13E1EC-634C-4F94-9C78-82BB3E9A8412}" destId="{BE7AD97E-19DB-496B-8CAF-EB7B15FFC3A2}" srcOrd="2" destOrd="0" parTransId="{D858949C-15BE-43EF-97BD-2D97DA0A4F89}" sibTransId="{0925DDF3-A6D8-473A-A0A0-2CCCD825BF06}"/>
    <dgm:cxn modelId="{3601EB88-82B6-4622-8644-24DF981CFB57}" type="presOf" srcId="{FA13E1EC-634C-4F94-9C78-82BB3E9A8412}" destId="{DB5622FC-2074-4E67-AFD7-04EAC25CB218}" srcOrd="0" destOrd="0" presId="urn:microsoft.com/office/officeart/2005/8/layout/target3"/>
    <dgm:cxn modelId="{8BBF9DB6-F9D7-4CDD-946D-697CC750FA46}" srcId="{0B0B6E7E-8B35-433C-AF2F-2A72DA0138D5}" destId="{FA13E1EC-634C-4F94-9C78-82BB3E9A8412}" srcOrd="1" destOrd="0" parTransId="{A02F923A-C698-4224-8D11-20ED25CB604A}" sibTransId="{246C743E-6FA4-4F64-93A4-3A98A135A076}"/>
    <dgm:cxn modelId="{0D055CC0-EAA0-4DE8-8C6E-DB8CDDB7E6BD}" srcId="{FA13E1EC-634C-4F94-9C78-82BB3E9A8412}" destId="{3E079942-3105-466E-B3A5-DE10C8A0204F}" srcOrd="1" destOrd="0" parTransId="{830DECDE-8513-4FEF-9E80-FB5B2FB65A7B}" sibTransId="{5D3A4884-E690-4D3F-AC4D-B1CE6F7F39AB}"/>
    <dgm:cxn modelId="{2FFCF9D6-8D4F-476B-9ABB-26B731091614}" srcId="{FA13E1EC-634C-4F94-9C78-82BB3E9A8412}" destId="{57AC02D8-0FEB-48F7-B90D-B3D4845371F9}" srcOrd="3" destOrd="0" parTransId="{F2FDE411-534C-4BEF-A2EC-651F2181736C}" sibTransId="{F788875A-A838-4FCB-8D02-7656126A8C5B}"/>
    <dgm:cxn modelId="{A03B56D8-1410-4F54-9CC3-7F62854A2C38}" type="presOf" srcId="{D8B28BEE-7BD2-48C8-AF3C-52432F869BF8}" destId="{70CBDDDB-0437-45B3-9ACA-04C70E1D66C4}" srcOrd="0" destOrd="0" presId="urn:microsoft.com/office/officeart/2005/8/layout/target3"/>
    <dgm:cxn modelId="{191C38DA-0357-4F1D-8D5A-5A1ABB6C53E3}" srcId="{0B0B6E7E-8B35-433C-AF2F-2A72DA0138D5}" destId="{83595C11-1D3C-4280-8813-DD7AA8FA7713}" srcOrd="0" destOrd="0" parTransId="{BACBA8C5-1C78-49B0-9665-9B9E405251E8}" sibTransId="{82C704B5-EAD5-4AF0-B14E-596270F1DA88}"/>
    <dgm:cxn modelId="{A89AEBE7-BD33-46B3-AE22-6314FBB849C9}" srcId="{FA13E1EC-634C-4F94-9C78-82BB3E9A8412}" destId="{D8B28BEE-7BD2-48C8-AF3C-52432F869BF8}" srcOrd="0" destOrd="0" parTransId="{CD440784-9A16-4F6D-90EC-7633AA4A69DF}" sibTransId="{2A328CDC-399B-4A00-A52C-348F73B4C779}"/>
    <dgm:cxn modelId="{8507B9FA-9701-4262-BB1B-47E46B3DF2BB}" type="presOf" srcId="{3E079942-3105-466E-B3A5-DE10C8A0204F}" destId="{70CBDDDB-0437-45B3-9ACA-04C70E1D66C4}" srcOrd="0" destOrd="1" presId="urn:microsoft.com/office/officeart/2005/8/layout/target3"/>
    <dgm:cxn modelId="{6AE927BB-826F-4F54-95F5-140160587ECB}" type="presParOf" srcId="{06A183F6-7B3C-4A12-83E3-ACCCFF577251}" destId="{6CDE45FE-F273-42D6-A1F6-EE4011CF2B9C}" srcOrd="0" destOrd="0" presId="urn:microsoft.com/office/officeart/2005/8/layout/target3"/>
    <dgm:cxn modelId="{04F02F7C-9197-4221-9B4D-9F5048C7833F}" type="presParOf" srcId="{06A183F6-7B3C-4A12-83E3-ACCCFF577251}" destId="{A2CAC78F-2B38-4D7B-A850-97C54C939F21}" srcOrd="1" destOrd="0" presId="urn:microsoft.com/office/officeart/2005/8/layout/target3"/>
    <dgm:cxn modelId="{16773C7B-7EA9-44DE-A693-5CD3260A912B}" type="presParOf" srcId="{06A183F6-7B3C-4A12-83E3-ACCCFF577251}" destId="{72532AB7-5E6C-4709-9D74-7018303D19C6}" srcOrd="2" destOrd="0" presId="urn:microsoft.com/office/officeart/2005/8/layout/target3"/>
    <dgm:cxn modelId="{FA675BF2-1A41-4AC2-BABB-9C4056473D04}" type="presParOf" srcId="{06A183F6-7B3C-4A12-83E3-ACCCFF577251}" destId="{05BD1B49-3252-4B4D-B961-BE99D98296C5}" srcOrd="3" destOrd="0" presId="urn:microsoft.com/office/officeart/2005/8/layout/target3"/>
    <dgm:cxn modelId="{A4015138-D81B-474D-A6CE-635B65F2330F}" type="presParOf" srcId="{06A183F6-7B3C-4A12-83E3-ACCCFF577251}" destId="{2A4E96FC-F3D0-48DB-A16C-2E5F5E15C920}" srcOrd="4" destOrd="0" presId="urn:microsoft.com/office/officeart/2005/8/layout/target3"/>
    <dgm:cxn modelId="{C27ABCBE-199A-4558-860F-460314BAE33B}" type="presParOf" srcId="{06A183F6-7B3C-4A12-83E3-ACCCFF577251}" destId="{DB5622FC-2074-4E67-AFD7-04EAC25CB218}" srcOrd="5" destOrd="0" presId="urn:microsoft.com/office/officeart/2005/8/layout/target3"/>
    <dgm:cxn modelId="{8046AD38-4BB4-4416-A2D2-C8260E76686E}" type="presParOf" srcId="{06A183F6-7B3C-4A12-83E3-ACCCFF577251}" destId="{7486A08E-51B6-461A-B828-1628074591F0}" srcOrd="6" destOrd="0" presId="urn:microsoft.com/office/officeart/2005/8/layout/target3"/>
    <dgm:cxn modelId="{601A1B6D-635C-4C76-BBC1-0A96B890E1D5}" type="presParOf" srcId="{06A183F6-7B3C-4A12-83E3-ACCCFF577251}" destId="{2C3699E0-D918-4773-9458-9CF8017EBC04}" srcOrd="7" destOrd="0" presId="urn:microsoft.com/office/officeart/2005/8/layout/target3"/>
    <dgm:cxn modelId="{662188DF-90C7-4689-A7F7-B1C9AD54F99F}" type="presParOf" srcId="{06A183F6-7B3C-4A12-83E3-ACCCFF577251}" destId="{30F45FBA-994E-4C15-A7DC-9041B6057F4A}" srcOrd="8" destOrd="0" presId="urn:microsoft.com/office/officeart/2005/8/layout/target3"/>
    <dgm:cxn modelId="{4E44B737-3C9D-4938-A9BD-F06B4459F7F2}" type="presParOf" srcId="{06A183F6-7B3C-4A12-83E3-ACCCFF577251}" destId="{70CBDDDB-0437-45B3-9ACA-04C70E1D66C4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9E7D39-EB95-4A6D-9A28-9AA83DED2D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5DC55791-8DC3-418C-9492-C35CFA715841}">
      <dgm:prSet/>
      <dgm:spPr/>
      <dgm:t>
        <a:bodyPr/>
        <a:lstStyle/>
        <a:p>
          <a:r>
            <a:rPr lang="pl-PL"/>
            <a:t>domena musi być marką, musi się z czymś kojarzyć i być łatwa do zapamiętania (np. Merlin, Amazon)</a:t>
          </a:r>
        </a:p>
      </dgm:t>
    </dgm:pt>
    <dgm:pt modelId="{A1040E1D-D3C3-423F-AE51-72DF36C48D89}" type="parTrans" cxnId="{9F999B17-028E-4D16-B378-69E624C51D2E}">
      <dgm:prSet/>
      <dgm:spPr/>
      <dgm:t>
        <a:bodyPr/>
        <a:lstStyle/>
        <a:p>
          <a:endParaRPr lang="pl-PL"/>
        </a:p>
      </dgm:t>
    </dgm:pt>
    <dgm:pt modelId="{58D38F5B-E8CD-4ABB-9726-5BE58F2EBFD6}" type="sibTrans" cxnId="{9F999B17-028E-4D16-B378-69E624C51D2E}">
      <dgm:prSet/>
      <dgm:spPr/>
      <dgm:t>
        <a:bodyPr/>
        <a:lstStyle/>
        <a:p>
          <a:endParaRPr lang="pl-PL"/>
        </a:p>
      </dgm:t>
    </dgm:pt>
    <dgm:pt modelId="{576C16FF-EDE2-4695-9173-8E1BDC0462C1}">
      <dgm:prSet/>
      <dgm:spPr/>
      <dgm:t>
        <a:bodyPr/>
        <a:lstStyle/>
        <a:p>
          <a:r>
            <a:rPr lang="pl-PL"/>
            <a:t>pisownia powinna być jednoznaczna, podwajanie liter w domenie z jednej strony często powoduje wpisywanie jej z błędem, z drugiej strony może czasami jest wykorzystywane w chwytliwej nazwie (Google, Allegro).</a:t>
          </a:r>
        </a:p>
      </dgm:t>
    </dgm:pt>
    <dgm:pt modelId="{2E8D60C7-FF80-437C-986F-003669178A6B}" type="parTrans" cxnId="{CF21DA6D-828B-4BE0-9985-6BF936B944E9}">
      <dgm:prSet/>
      <dgm:spPr/>
      <dgm:t>
        <a:bodyPr/>
        <a:lstStyle/>
        <a:p>
          <a:endParaRPr lang="pl-PL"/>
        </a:p>
      </dgm:t>
    </dgm:pt>
    <dgm:pt modelId="{F3399195-A772-43D4-A3CB-D543EC88AB31}" type="sibTrans" cxnId="{CF21DA6D-828B-4BE0-9985-6BF936B944E9}">
      <dgm:prSet/>
      <dgm:spPr/>
      <dgm:t>
        <a:bodyPr/>
        <a:lstStyle/>
        <a:p>
          <a:endParaRPr lang="pl-PL"/>
        </a:p>
      </dgm:t>
    </dgm:pt>
    <dgm:pt modelId="{DDF3A995-D6AC-4C19-90D4-64BBCBBA3625}">
      <dgm:prSet/>
      <dgm:spPr/>
      <dgm:t>
        <a:bodyPr/>
        <a:lstStyle/>
        <a:p>
          <a:r>
            <a:rPr lang="pl-PL"/>
            <a:t>nazwa powinna być łatwa do zapamiętania</a:t>
          </a:r>
        </a:p>
      </dgm:t>
    </dgm:pt>
    <dgm:pt modelId="{79D6025E-9F58-4C6A-869A-03E2A5772E27}" type="parTrans" cxnId="{8FF38127-D9E2-43D5-99AC-EE21BC40AAAB}">
      <dgm:prSet/>
      <dgm:spPr/>
      <dgm:t>
        <a:bodyPr/>
        <a:lstStyle/>
        <a:p>
          <a:endParaRPr lang="pl-PL"/>
        </a:p>
      </dgm:t>
    </dgm:pt>
    <dgm:pt modelId="{A1056C8D-64B2-4714-8478-AA1C16D2F1C2}" type="sibTrans" cxnId="{8FF38127-D9E2-43D5-99AC-EE21BC40AAAB}">
      <dgm:prSet/>
      <dgm:spPr/>
      <dgm:t>
        <a:bodyPr/>
        <a:lstStyle/>
        <a:p>
          <a:endParaRPr lang="pl-PL"/>
        </a:p>
      </dgm:t>
    </dgm:pt>
    <dgm:pt modelId="{9BB0FD3C-BCB4-45F8-9B9D-E777F774A895}">
      <dgm:prSet/>
      <dgm:spPr/>
      <dgm:t>
        <a:bodyPr/>
        <a:lstStyle/>
        <a:p>
          <a:r>
            <a:rPr lang="pl-PL"/>
            <a:t>myślniki i cyfry zwykle utrudniają zapamiętanie domeny – wyjątek stanowi liczba 24, która jest często używana (np. www.sklepy24.pl, www.gloria24.pl www.neo24.pl itp.), </a:t>
          </a:r>
        </a:p>
      </dgm:t>
    </dgm:pt>
    <dgm:pt modelId="{2456DF70-B490-43DF-AD26-8CC21B828AB4}" type="parTrans" cxnId="{E6AF6E4A-D5D4-4803-BABA-F1796DCA6F33}">
      <dgm:prSet/>
      <dgm:spPr/>
      <dgm:t>
        <a:bodyPr/>
        <a:lstStyle/>
        <a:p>
          <a:endParaRPr lang="pl-PL"/>
        </a:p>
      </dgm:t>
    </dgm:pt>
    <dgm:pt modelId="{4AD623A3-0422-4B5C-B258-1B55B1574A29}" type="sibTrans" cxnId="{E6AF6E4A-D5D4-4803-BABA-F1796DCA6F33}">
      <dgm:prSet/>
      <dgm:spPr/>
      <dgm:t>
        <a:bodyPr/>
        <a:lstStyle/>
        <a:p>
          <a:endParaRPr lang="pl-PL"/>
        </a:p>
      </dgm:t>
    </dgm:pt>
    <dgm:pt modelId="{531482F9-69E1-4539-A246-274379C896BE}" type="pres">
      <dgm:prSet presAssocID="{9D9E7D39-EB95-4A6D-9A28-9AA83DED2D03}" presName="linear" presStyleCnt="0">
        <dgm:presLayoutVars>
          <dgm:animLvl val="lvl"/>
          <dgm:resizeHandles val="exact"/>
        </dgm:presLayoutVars>
      </dgm:prSet>
      <dgm:spPr/>
    </dgm:pt>
    <dgm:pt modelId="{5674E565-8CC5-485D-AABA-0CF9CF1F9597}" type="pres">
      <dgm:prSet presAssocID="{5DC55791-8DC3-418C-9492-C35CFA7158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3B43D4-8F2A-4409-A849-9C2E3FE4C4B7}" type="pres">
      <dgm:prSet presAssocID="{58D38F5B-E8CD-4ABB-9726-5BE58F2EBFD6}" presName="spacer" presStyleCnt="0"/>
      <dgm:spPr/>
    </dgm:pt>
    <dgm:pt modelId="{F6AC1BBF-8BDA-4B36-BCAA-8DB77D8A8532}" type="pres">
      <dgm:prSet presAssocID="{576C16FF-EDE2-4695-9173-8E1BDC0462C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FEFEC0-573F-4C50-B8E9-304E857DDDC6}" type="pres">
      <dgm:prSet presAssocID="{F3399195-A772-43D4-A3CB-D543EC88AB31}" presName="spacer" presStyleCnt="0"/>
      <dgm:spPr/>
    </dgm:pt>
    <dgm:pt modelId="{D28C94A9-C984-4FFE-BCD6-711E153EE1B2}" type="pres">
      <dgm:prSet presAssocID="{DDF3A995-D6AC-4C19-90D4-64BBCBBA362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69983DA-6EE9-45FB-9AD1-547D9382D8CA}" type="pres">
      <dgm:prSet presAssocID="{A1056C8D-64B2-4714-8478-AA1C16D2F1C2}" presName="spacer" presStyleCnt="0"/>
      <dgm:spPr/>
    </dgm:pt>
    <dgm:pt modelId="{8C680714-99F4-4F40-9E27-92D661B3241E}" type="pres">
      <dgm:prSet presAssocID="{9BB0FD3C-BCB4-45F8-9B9D-E777F774A89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A14504-5A67-425A-80D4-5892C6270E43}" type="presOf" srcId="{DDF3A995-D6AC-4C19-90D4-64BBCBBA3625}" destId="{D28C94A9-C984-4FFE-BCD6-711E153EE1B2}" srcOrd="0" destOrd="0" presId="urn:microsoft.com/office/officeart/2005/8/layout/vList2"/>
    <dgm:cxn modelId="{9F999B17-028E-4D16-B378-69E624C51D2E}" srcId="{9D9E7D39-EB95-4A6D-9A28-9AA83DED2D03}" destId="{5DC55791-8DC3-418C-9492-C35CFA715841}" srcOrd="0" destOrd="0" parTransId="{A1040E1D-D3C3-423F-AE51-72DF36C48D89}" sibTransId="{58D38F5B-E8CD-4ABB-9726-5BE58F2EBFD6}"/>
    <dgm:cxn modelId="{8FF38127-D9E2-43D5-99AC-EE21BC40AAAB}" srcId="{9D9E7D39-EB95-4A6D-9A28-9AA83DED2D03}" destId="{DDF3A995-D6AC-4C19-90D4-64BBCBBA3625}" srcOrd="2" destOrd="0" parTransId="{79D6025E-9F58-4C6A-869A-03E2A5772E27}" sibTransId="{A1056C8D-64B2-4714-8478-AA1C16D2F1C2}"/>
    <dgm:cxn modelId="{E6AF6E4A-D5D4-4803-BABA-F1796DCA6F33}" srcId="{9D9E7D39-EB95-4A6D-9A28-9AA83DED2D03}" destId="{9BB0FD3C-BCB4-45F8-9B9D-E777F774A895}" srcOrd="3" destOrd="0" parTransId="{2456DF70-B490-43DF-AD26-8CC21B828AB4}" sibTransId="{4AD623A3-0422-4B5C-B258-1B55B1574A29}"/>
    <dgm:cxn modelId="{0805276C-74FC-403B-B981-7AB19731E067}" type="presOf" srcId="{9D9E7D39-EB95-4A6D-9A28-9AA83DED2D03}" destId="{531482F9-69E1-4539-A246-274379C896BE}" srcOrd="0" destOrd="0" presId="urn:microsoft.com/office/officeart/2005/8/layout/vList2"/>
    <dgm:cxn modelId="{CF21DA6D-828B-4BE0-9985-6BF936B944E9}" srcId="{9D9E7D39-EB95-4A6D-9A28-9AA83DED2D03}" destId="{576C16FF-EDE2-4695-9173-8E1BDC0462C1}" srcOrd="1" destOrd="0" parTransId="{2E8D60C7-FF80-437C-986F-003669178A6B}" sibTransId="{F3399195-A772-43D4-A3CB-D543EC88AB31}"/>
    <dgm:cxn modelId="{9C7F5B96-2722-4DA8-9EA3-4E666EC2E1A7}" type="presOf" srcId="{576C16FF-EDE2-4695-9173-8E1BDC0462C1}" destId="{F6AC1BBF-8BDA-4B36-BCAA-8DB77D8A8532}" srcOrd="0" destOrd="0" presId="urn:microsoft.com/office/officeart/2005/8/layout/vList2"/>
    <dgm:cxn modelId="{749F92AC-38AB-4401-B287-D3720B8B068E}" type="presOf" srcId="{5DC55791-8DC3-418C-9492-C35CFA715841}" destId="{5674E565-8CC5-485D-AABA-0CF9CF1F9597}" srcOrd="0" destOrd="0" presId="urn:microsoft.com/office/officeart/2005/8/layout/vList2"/>
    <dgm:cxn modelId="{34E1B4DA-4B65-4C61-95C3-8A4A55D7237A}" type="presOf" srcId="{9BB0FD3C-BCB4-45F8-9B9D-E777F774A895}" destId="{8C680714-99F4-4F40-9E27-92D661B3241E}" srcOrd="0" destOrd="0" presId="urn:microsoft.com/office/officeart/2005/8/layout/vList2"/>
    <dgm:cxn modelId="{69437B01-58F7-4C1F-AABB-2156FECBEA4B}" type="presParOf" srcId="{531482F9-69E1-4539-A246-274379C896BE}" destId="{5674E565-8CC5-485D-AABA-0CF9CF1F9597}" srcOrd="0" destOrd="0" presId="urn:microsoft.com/office/officeart/2005/8/layout/vList2"/>
    <dgm:cxn modelId="{E41B1C1C-466A-4FFC-A1AC-9542C15321D0}" type="presParOf" srcId="{531482F9-69E1-4539-A246-274379C896BE}" destId="{FC3B43D4-8F2A-4409-A849-9C2E3FE4C4B7}" srcOrd="1" destOrd="0" presId="urn:microsoft.com/office/officeart/2005/8/layout/vList2"/>
    <dgm:cxn modelId="{5A29B1B0-087B-437D-9E8A-37D6D409CB52}" type="presParOf" srcId="{531482F9-69E1-4539-A246-274379C896BE}" destId="{F6AC1BBF-8BDA-4B36-BCAA-8DB77D8A8532}" srcOrd="2" destOrd="0" presId="urn:microsoft.com/office/officeart/2005/8/layout/vList2"/>
    <dgm:cxn modelId="{49FEB85D-E866-4672-8D8A-A98B0EAFEE95}" type="presParOf" srcId="{531482F9-69E1-4539-A246-274379C896BE}" destId="{25FEFEC0-573F-4C50-B8E9-304E857DDDC6}" srcOrd="3" destOrd="0" presId="urn:microsoft.com/office/officeart/2005/8/layout/vList2"/>
    <dgm:cxn modelId="{9A367214-4125-49B3-8793-5D377A162C55}" type="presParOf" srcId="{531482F9-69E1-4539-A246-274379C896BE}" destId="{D28C94A9-C984-4FFE-BCD6-711E153EE1B2}" srcOrd="4" destOrd="0" presId="urn:microsoft.com/office/officeart/2005/8/layout/vList2"/>
    <dgm:cxn modelId="{0FC179CF-5E14-4EF7-B72A-B0D588E3D955}" type="presParOf" srcId="{531482F9-69E1-4539-A246-274379C896BE}" destId="{469983DA-6EE9-45FB-9AD1-547D9382D8CA}" srcOrd="5" destOrd="0" presId="urn:microsoft.com/office/officeart/2005/8/layout/vList2"/>
    <dgm:cxn modelId="{EBE523A8-B70F-486D-A87D-0C91D96D2999}" type="presParOf" srcId="{531482F9-69E1-4539-A246-274379C896BE}" destId="{8C680714-99F4-4F40-9E27-92D661B324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0BC83-80D3-4CC5-9966-7AB162078080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Przedsiębiorstwo w sieci Internet – domena i hosting</a:t>
          </a:r>
        </a:p>
      </dsp:txBody>
      <dsp:txXfrm>
        <a:off x="39768" y="39768"/>
        <a:ext cx="5530000" cy="1278252"/>
      </dsp:txXfrm>
    </dsp:sp>
    <dsp:sp modelId="{4B8E8837-4A01-4535-A1DC-C9963DF3A2E1}">
      <dsp:nvSpPr>
        <dsp:cNvPr id="0" name=""/>
        <dsp:cNvSpPr/>
      </dsp:nvSpPr>
      <dsp:spPr>
        <a:xfrm>
          <a:off x="617219" y="1584086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Widoczność przedsiębiorstwa w sieci – SEO, Google </a:t>
          </a:r>
          <a:r>
            <a:rPr lang="pl-PL" sz="2600" kern="1200" dirty="0" err="1"/>
            <a:t>Ads</a:t>
          </a:r>
          <a:r>
            <a:rPr lang="pl-PL" sz="2600" kern="1200" dirty="0"/>
            <a:t> i inne</a:t>
          </a:r>
        </a:p>
      </dsp:txBody>
      <dsp:txXfrm>
        <a:off x="656987" y="1623854"/>
        <a:ext cx="5415841" cy="1278252"/>
      </dsp:txXfrm>
    </dsp:sp>
    <dsp:sp modelId="{0AC045E8-1F6A-44F2-B9CF-56665B01CCF9}">
      <dsp:nvSpPr>
        <dsp:cNvPr id="0" name=""/>
        <dsp:cNvSpPr/>
      </dsp:nvSpPr>
      <dsp:spPr>
        <a:xfrm>
          <a:off x="1234439" y="3168173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Przedsiębiorstwo i pracownicy w Mediach Społecznościowych</a:t>
          </a:r>
        </a:p>
      </dsp:txBody>
      <dsp:txXfrm>
        <a:off x="1274207" y="3207941"/>
        <a:ext cx="5415841" cy="1278252"/>
      </dsp:txXfrm>
    </dsp:sp>
    <dsp:sp modelId="{2391BC25-5256-4592-A949-A6C2D2FF75AF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kern="1200"/>
        </a:p>
      </dsp:txBody>
      <dsp:txXfrm>
        <a:off x="6311173" y="1029656"/>
        <a:ext cx="485410" cy="664128"/>
      </dsp:txXfrm>
    </dsp:sp>
    <dsp:sp modelId="{0A5682A5-4D54-44A1-B633-3B665A9C1751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kern="1200"/>
        </a:p>
      </dsp:txBody>
      <dsp:txXfrm>
        <a:off x="6928393" y="2604691"/>
        <a:ext cx="485410" cy="6641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9AA11-9130-4991-B577-22CB6D18CF35}">
      <dsp:nvSpPr>
        <dsp:cNvPr id="0" name=""/>
        <dsp:cNvSpPr/>
      </dsp:nvSpPr>
      <dsp:spPr>
        <a:xfrm>
          <a:off x="0" y="57261"/>
          <a:ext cx="8229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jeśli domeny pokrewne są zajęte przez konkurencję, lepiej poszukać innej nazwy</a:t>
          </a:r>
        </a:p>
      </dsp:txBody>
      <dsp:txXfrm>
        <a:off x="51517" y="108778"/>
        <a:ext cx="8126566" cy="952306"/>
      </dsp:txXfrm>
    </dsp:sp>
    <dsp:sp modelId="{8BA6A9EA-44ED-409C-9F8E-F5D2AA133AE7}">
      <dsp:nvSpPr>
        <dsp:cNvPr id="0" name=""/>
        <dsp:cNvSpPr/>
      </dsp:nvSpPr>
      <dsp:spPr>
        <a:xfrm>
          <a:off x="0" y="1175961"/>
          <a:ext cx="8229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nazwa powinna być adekwatna do oferowanych produktów (niekoniecznie musi te produkty opisywać)</a:t>
          </a:r>
        </a:p>
      </dsp:txBody>
      <dsp:txXfrm>
        <a:off x="51517" y="1227478"/>
        <a:ext cx="8126566" cy="952306"/>
      </dsp:txXfrm>
    </dsp:sp>
    <dsp:sp modelId="{C1C37D7C-1642-4812-B9E6-E07469A07839}">
      <dsp:nvSpPr>
        <dsp:cNvPr id="0" name=""/>
        <dsp:cNvSpPr/>
      </dsp:nvSpPr>
      <dsp:spPr>
        <a:xfrm>
          <a:off x="0" y="2294661"/>
          <a:ext cx="8229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z punktu widzenia SEO, sensowna domena powinna zawierać w nazwie strategiczny produkt</a:t>
          </a:r>
        </a:p>
      </dsp:txBody>
      <dsp:txXfrm>
        <a:off x="51517" y="2346178"/>
        <a:ext cx="8126566" cy="952306"/>
      </dsp:txXfrm>
    </dsp:sp>
    <dsp:sp modelId="{58B06EBA-DD0C-4665-A3D2-BA244BA0EC4A}">
      <dsp:nvSpPr>
        <dsp:cNvPr id="0" name=""/>
        <dsp:cNvSpPr/>
      </dsp:nvSpPr>
      <dsp:spPr>
        <a:xfrm>
          <a:off x="0" y="3413361"/>
          <a:ext cx="8229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/>
            <a:t>dobre nazwy są niestety zajęte</a:t>
          </a:r>
          <a:r>
            <a:rPr lang="pl-PL" sz="2200" kern="1200"/>
            <a:t>, więc często trzeba zapłacić za dobrą domenę</a:t>
          </a:r>
        </a:p>
      </dsp:txBody>
      <dsp:txXfrm>
        <a:off x="51517" y="3464878"/>
        <a:ext cx="8126566" cy="9523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60E69-8088-4076-B057-D6DFCBCD8181}">
      <dsp:nvSpPr>
        <dsp:cNvPr id="0" name=""/>
        <dsp:cNvSpPr/>
      </dsp:nvSpPr>
      <dsp:spPr>
        <a:xfrm>
          <a:off x="0" y="77580"/>
          <a:ext cx="8229600" cy="1416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Domeny internetowe rejestrowane są na zasadzie "kto pierwszy, ten lepszy", </a:t>
          </a:r>
        </a:p>
      </dsp:txBody>
      <dsp:txXfrm>
        <a:off x="69153" y="146733"/>
        <a:ext cx="8091294" cy="1278308"/>
      </dsp:txXfrm>
    </dsp:sp>
    <dsp:sp modelId="{69F67AA6-6B2F-44CF-9138-659C427F231F}">
      <dsp:nvSpPr>
        <dsp:cNvPr id="0" name=""/>
        <dsp:cNvSpPr/>
      </dsp:nvSpPr>
      <dsp:spPr>
        <a:xfrm>
          <a:off x="0" y="1554674"/>
          <a:ext cx="8229600" cy="1416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Rejestracja możliwa jest bezpośrednio u rejestratora danej domeny ogólnej (np. NASK) lub przez akredytowanego pośrednika (np. domeny.pl). </a:t>
          </a:r>
        </a:p>
      </dsp:txBody>
      <dsp:txXfrm>
        <a:off x="69153" y="1623827"/>
        <a:ext cx="8091294" cy="1278308"/>
      </dsp:txXfrm>
    </dsp:sp>
    <dsp:sp modelId="{F9328C8B-3F9B-49A3-A7F9-80591E1DCED7}">
      <dsp:nvSpPr>
        <dsp:cNvPr id="0" name=""/>
        <dsp:cNvSpPr/>
      </dsp:nvSpPr>
      <dsp:spPr>
        <a:xfrm>
          <a:off x="0" y="3031768"/>
          <a:ext cx="8229600" cy="1416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Aby zarejestrować domenę wystarczy dostarczyć rejestratorowi lub pośrednikowi formularz rejestracji w formie elektronicznej </a:t>
          </a:r>
        </a:p>
      </dsp:txBody>
      <dsp:txXfrm>
        <a:off x="69153" y="3100921"/>
        <a:ext cx="8091294" cy="12783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B6A5D-DD57-4D62-A29E-CB3DD17937FD}">
      <dsp:nvSpPr>
        <dsp:cNvPr id="0" name=""/>
        <dsp:cNvSpPr/>
      </dsp:nvSpPr>
      <dsp:spPr>
        <a:xfrm>
          <a:off x="0" y="77580"/>
          <a:ext cx="8229600" cy="1416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Dane dysponentów domen są dostępne za pośrednictwem bazy WHOIS zarządzanej przez rejestratora.</a:t>
          </a:r>
        </a:p>
      </dsp:txBody>
      <dsp:txXfrm>
        <a:off x="69153" y="146733"/>
        <a:ext cx="8091294" cy="1278308"/>
      </dsp:txXfrm>
    </dsp:sp>
    <dsp:sp modelId="{889A31EE-3753-4B22-8255-6BEFA1D4954F}">
      <dsp:nvSpPr>
        <dsp:cNvPr id="0" name=""/>
        <dsp:cNvSpPr/>
      </dsp:nvSpPr>
      <dsp:spPr>
        <a:xfrm>
          <a:off x="0" y="1554674"/>
          <a:ext cx="8229600" cy="1416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Po wniesieniu opłaty rejestracyjnej, domena internetowa powinna zostać w krótkim czasie "uaktywniona". </a:t>
          </a:r>
        </a:p>
      </dsp:txBody>
      <dsp:txXfrm>
        <a:off x="69153" y="1623827"/>
        <a:ext cx="8091294" cy="1278308"/>
      </dsp:txXfrm>
    </dsp:sp>
    <dsp:sp modelId="{B8BAC08D-1FE8-4C7F-8E38-7045241BEAD4}">
      <dsp:nvSpPr>
        <dsp:cNvPr id="0" name=""/>
        <dsp:cNvSpPr/>
      </dsp:nvSpPr>
      <dsp:spPr>
        <a:xfrm>
          <a:off x="0" y="3031768"/>
          <a:ext cx="8229600" cy="1416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W zależności od rejestratora, zasady rejestracji, w tym koszty i okres obowiązywania umowy o rejestrację, mogą się znacznie różnić.</a:t>
          </a:r>
        </a:p>
      </dsp:txBody>
      <dsp:txXfrm>
        <a:off x="69153" y="3100921"/>
        <a:ext cx="8091294" cy="12783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8F903-0521-4C66-8E23-5CC2A3E5D8D1}">
      <dsp:nvSpPr>
        <dsp:cNvPr id="0" name=""/>
        <dsp:cNvSpPr/>
      </dsp:nvSpPr>
      <dsp:spPr>
        <a:xfrm>
          <a:off x="40" y="1226572"/>
          <a:ext cx="3845569" cy="1501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Rejestracja domeny </a:t>
          </a:r>
          <a:r>
            <a:rPr lang="pl-PL" sz="1300" kern="1200" dirty="0"/>
            <a:t>internetowej tworzy jedynie umowne prawa i obowiązki wynikające z umowy z rejestratorem (pośrednikiem) i </a:t>
          </a:r>
          <a:r>
            <a:rPr lang="pl-PL" sz="1300" kern="1200" dirty="0">
              <a:solidFill>
                <a:schemeClr val="tx1"/>
              </a:solidFill>
            </a:rPr>
            <a:t>nie powoduje powstania po stronie jej dysponenta żadnego wyłącznego prawa</a:t>
          </a:r>
          <a:r>
            <a:rPr lang="pl-PL" sz="1300" kern="1200" dirty="0"/>
            <a:t> do domeny internetowej. </a:t>
          </a:r>
        </a:p>
      </dsp:txBody>
      <dsp:txXfrm>
        <a:off x="40" y="1226572"/>
        <a:ext cx="3845569" cy="1501858"/>
      </dsp:txXfrm>
    </dsp:sp>
    <dsp:sp modelId="{4B70B410-C7D0-4B1E-8059-F381B0E75AD8}">
      <dsp:nvSpPr>
        <dsp:cNvPr id="0" name=""/>
        <dsp:cNvSpPr/>
      </dsp:nvSpPr>
      <dsp:spPr>
        <a:xfrm>
          <a:off x="40" y="2728430"/>
          <a:ext cx="3845569" cy="570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8D5AE-DF1B-4191-85C2-FC33F937805F}">
      <dsp:nvSpPr>
        <dsp:cNvPr id="0" name=""/>
        <dsp:cNvSpPr/>
      </dsp:nvSpPr>
      <dsp:spPr>
        <a:xfrm>
          <a:off x="4383989" y="1226572"/>
          <a:ext cx="3845569" cy="1501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Domena internetowa może uzyskać ochronę na drodze jej </a:t>
          </a:r>
          <a:r>
            <a:rPr lang="pl-PL" sz="1300" kern="1200" dirty="0">
              <a:solidFill>
                <a:schemeClr val="tx1"/>
              </a:solidFill>
            </a:rPr>
            <a:t>rejestracji w charakterze znaku towarowego </a:t>
          </a:r>
          <a:r>
            <a:rPr lang="pl-PL" sz="1300" kern="1200" dirty="0"/>
            <a:t>przez urząd patentowy lub w wyniku jej używania w obrocie w charakterze oznaczenia wyróżniającego (oznaczenia przedsiębiorstwa).</a:t>
          </a:r>
        </a:p>
      </dsp:txBody>
      <dsp:txXfrm>
        <a:off x="4383989" y="1226572"/>
        <a:ext cx="3845569" cy="1501858"/>
      </dsp:txXfrm>
    </dsp:sp>
    <dsp:sp modelId="{7FE5B1F2-D7AC-46CD-8AF7-26E2602E9C50}">
      <dsp:nvSpPr>
        <dsp:cNvPr id="0" name=""/>
        <dsp:cNvSpPr/>
      </dsp:nvSpPr>
      <dsp:spPr>
        <a:xfrm>
          <a:off x="4383989" y="2728430"/>
          <a:ext cx="3845569" cy="570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E9816-0350-49D2-995D-EB04F1294EF5}">
      <dsp:nvSpPr>
        <dsp:cNvPr id="0" name=""/>
        <dsp:cNvSpPr/>
      </dsp:nvSpPr>
      <dsp:spPr>
        <a:xfrm>
          <a:off x="0" y="40341"/>
          <a:ext cx="8229600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kern="1200" dirty="0"/>
            <a:t>Domena internetowa jako znak słowny dający się przedstawić w sposób graficzny może zostać zarejestrowana jako znak towarowy pod warunkiem, że: </a:t>
          </a:r>
          <a:br>
            <a:rPr lang="pl-PL" sz="1200" kern="1200" dirty="0"/>
          </a:br>
          <a:r>
            <a:rPr lang="pl-PL" sz="1200" kern="1200" dirty="0"/>
            <a:t>- nadaje się do odróżniania w obrocie towarów pochodzących od jednego przedsiębiorstwa od towarów pochodzących od innych przedsiębiorstw. </a:t>
          </a:r>
        </a:p>
        <a:p>
          <a:pPr marL="0"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 dirty="0"/>
        </a:p>
      </dsp:txBody>
      <dsp:txXfrm>
        <a:off x="68538" y="108879"/>
        <a:ext cx="8092524" cy="1266924"/>
      </dsp:txXfrm>
    </dsp:sp>
    <dsp:sp modelId="{BE4AA31B-B937-4DED-A141-FE83B8766C44}">
      <dsp:nvSpPr>
        <dsp:cNvPr id="0" name=""/>
        <dsp:cNvSpPr/>
      </dsp:nvSpPr>
      <dsp:spPr>
        <a:xfrm>
          <a:off x="0" y="1444341"/>
          <a:ext cx="8229600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900" kern="1200" dirty="0"/>
        </a:p>
      </dsp:txBody>
      <dsp:txXfrm>
        <a:off x="0" y="1444341"/>
        <a:ext cx="8229600" cy="198720"/>
      </dsp:txXfrm>
    </dsp:sp>
    <dsp:sp modelId="{6FEFE024-825F-4B51-B016-413BA6327AB8}">
      <dsp:nvSpPr>
        <dsp:cNvPr id="0" name=""/>
        <dsp:cNvSpPr/>
      </dsp:nvSpPr>
      <dsp:spPr>
        <a:xfrm>
          <a:off x="0" y="1643061"/>
          <a:ext cx="8229600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Prawo ochronne na znak towarowy nie może być udzielone na domeny internetowe, które pozbawione są dostatecznych znamion odróżniających. </a:t>
          </a:r>
        </a:p>
      </dsp:txBody>
      <dsp:txXfrm>
        <a:off x="68538" y="1711599"/>
        <a:ext cx="8092524" cy="1266924"/>
      </dsp:txXfrm>
    </dsp:sp>
    <dsp:sp modelId="{909B2747-4913-45B1-B4EB-8FEA201658E9}">
      <dsp:nvSpPr>
        <dsp:cNvPr id="0" name=""/>
        <dsp:cNvSpPr/>
      </dsp:nvSpPr>
      <dsp:spPr>
        <a:xfrm>
          <a:off x="0" y="3081621"/>
          <a:ext cx="8229600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Znaki w postaci domen powinny być zgłaszane w klasach towarów (usług) rzeczywiście oferowanych w powiązaniu z domeną.</a:t>
          </a:r>
        </a:p>
      </dsp:txBody>
      <dsp:txXfrm>
        <a:off x="68538" y="3150159"/>
        <a:ext cx="8092524" cy="12669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D43B3-B021-4ACB-A177-C515BA3C62FF}">
      <dsp:nvSpPr>
        <dsp:cNvPr id="0" name=""/>
        <dsp:cNvSpPr/>
      </dsp:nvSpPr>
      <dsp:spPr>
        <a:xfrm>
          <a:off x="0" y="82821"/>
          <a:ext cx="8229600" cy="1422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Cybersquattingiem</a:t>
          </a:r>
          <a:r>
            <a:rPr lang="pl-PL" sz="1600" kern="1200" dirty="0"/>
            <a:t> określa się dokonaną w złej wierze rejestrację domeny internetowej identycznej lub podobnej do cudzego znaku towarowego w celu jej "sprzedaży" uprawnionemu do znaku lub uniemożliwieniu mu rejestracji domeny odpowiadającej swojemu znakowi towarowemu.</a:t>
          </a:r>
        </a:p>
      </dsp:txBody>
      <dsp:txXfrm>
        <a:off x="69451" y="152272"/>
        <a:ext cx="8090698" cy="1283817"/>
      </dsp:txXfrm>
    </dsp:sp>
    <dsp:sp modelId="{01C75E32-28DE-4322-82A2-2B917C2580C9}">
      <dsp:nvSpPr>
        <dsp:cNvPr id="0" name=""/>
        <dsp:cNvSpPr/>
      </dsp:nvSpPr>
      <dsp:spPr>
        <a:xfrm>
          <a:off x="0" y="1551621"/>
          <a:ext cx="8229600" cy="1422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1" kern="1200"/>
            <a:t>cybersquatter</a:t>
          </a:r>
          <a:r>
            <a:rPr lang="pl-PL" sz="1600" kern="1200"/>
            <a:t> to tłumacząc dosłownie "</a:t>
          </a:r>
          <a:r>
            <a:rPr lang="pl-PL" sz="1600" b="1" kern="1200"/>
            <a:t>dziki lokator internetowy</a:t>
          </a:r>
          <a:r>
            <a:rPr lang="pl-PL" sz="1600" kern="1200"/>
            <a:t>".</a:t>
          </a:r>
        </a:p>
      </dsp:txBody>
      <dsp:txXfrm>
        <a:off x="69451" y="1621072"/>
        <a:ext cx="8090698" cy="1283817"/>
      </dsp:txXfrm>
    </dsp:sp>
    <dsp:sp modelId="{263F4E58-BDCF-4EA1-895C-B5A34374D0C2}">
      <dsp:nvSpPr>
        <dsp:cNvPr id="0" name=""/>
        <dsp:cNvSpPr/>
      </dsp:nvSpPr>
      <dsp:spPr>
        <a:xfrm>
          <a:off x="0" y="3020421"/>
          <a:ext cx="8229600" cy="1422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1" kern="1200"/>
            <a:t>Cybersquatterem </a:t>
          </a:r>
          <a:r>
            <a:rPr lang="pl-PL" sz="1600" u="sng" kern="1200"/>
            <a:t>nie</a:t>
          </a:r>
          <a:r>
            <a:rPr lang="pl-PL" sz="1600" kern="1200"/>
            <a:t> jest hurtowy nabywca domen</a:t>
          </a:r>
        </a:p>
      </dsp:txBody>
      <dsp:txXfrm>
        <a:off x="69451" y="3089872"/>
        <a:ext cx="8090698" cy="12838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C5039-F553-448D-8B6B-86417CCE5732}">
      <dsp:nvSpPr>
        <dsp:cNvPr id="0" name=""/>
        <dsp:cNvSpPr/>
      </dsp:nvSpPr>
      <dsp:spPr>
        <a:xfrm>
          <a:off x="0" y="378921"/>
          <a:ext cx="8229600" cy="1221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Porywanie URL</a:t>
          </a:r>
          <a:r>
            <a:rPr lang="pl-PL" sz="1800" kern="1200"/>
            <a:t> (ang. </a:t>
          </a:r>
          <a:r>
            <a:rPr lang="pl-PL" sz="1800" i="1" kern="1200"/>
            <a:t>URL hijacking</a:t>
          </a:r>
          <a:r>
            <a:rPr lang="pl-PL" sz="1800" kern="1200"/>
            <a:t>, </a:t>
          </a:r>
          <a:r>
            <a:rPr lang="pl-PL" sz="1800" i="1" kern="1200"/>
            <a:t>typosquatting</a:t>
          </a:r>
          <a:r>
            <a:rPr lang="pl-PL" sz="1800" kern="1200"/>
            <a:t>) – technika oszukiwania wykorzystująca typowe błędy literowe popełniane podczas wpisywania adresów internetowych w polu adresowym przeglądarki. </a:t>
          </a:r>
        </a:p>
      </dsp:txBody>
      <dsp:txXfrm>
        <a:off x="59628" y="438549"/>
        <a:ext cx="8110344" cy="1102223"/>
      </dsp:txXfrm>
    </dsp:sp>
    <dsp:sp modelId="{8EBC779E-2D3E-46C1-8B09-10284E03DA2D}">
      <dsp:nvSpPr>
        <dsp:cNvPr id="0" name=""/>
        <dsp:cNvSpPr/>
      </dsp:nvSpPr>
      <dsp:spPr>
        <a:xfrm>
          <a:off x="0" y="1652241"/>
          <a:ext cx="8229600" cy="1221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Przykładowo, można zarejestrować domenę </a:t>
          </a:r>
          <a:r>
            <a:rPr lang="pl-PL" sz="1800" b="1" kern="1200"/>
            <a:t>www.micrsoft.com</a:t>
          </a:r>
          <a:r>
            <a:rPr lang="pl-PL" sz="1800" kern="1200"/>
            <a:t>, wykorzystując fakt, że wielu użytkowników popełnia błąd polegający na pominięciu litery </a:t>
          </a:r>
          <a:r>
            <a:rPr lang="pl-PL" sz="1800" b="1" kern="1200"/>
            <a:t>o</a:t>
          </a:r>
          <a:r>
            <a:rPr lang="pl-PL" sz="1800" kern="1200"/>
            <a:t> w adresie. </a:t>
          </a:r>
        </a:p>
      </dsp:txBody>
      <dsp:txXfrm>
        <a:off x="59628" y="1711869"/>
        <a:ext cx="8110344" cy="1102223"/>
      </dsp:txXfrm>
    </dsp:sp>
    <dsp:sp modelId="{AA23174F-98C6-4332-9863-FA694F54733B}">
      <dsp:nvSpPr>
        <dsp:cNvPr id="0" name=""/>
        <dsp:cNvSpPr/>
      </dsp:nvSpPr>
      <dsp:spPr>
        <a:xfrm>
          <a:off x="0" y="2925561"/>
          <a:ext cx="8229600" cy="1221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Typosquatting nie jest nielegalny.</a:t>
          </a:r>
        </a:p>
      </dsp:txBody>
      <dsp:txXfrm>
        <a:off x="59628" y="2985189"/>
        <a:ext cx="8110344" cy="1102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CFBDC-98E6-4B20-9B0A-FA9296B63B50}">
      <dsp:nvSpPr>
        <dsp:cNvPr id="0" name=""/>
        <dsp:cNvSpPr/>
      </dsp:nvSpPr>
      <dsp:spPr>
        <a:xfrm>
          <a:off x="0" y="14744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Urządzenia w sieci Internet mają przydzielony unikatowy adres - </a:t>
          </a:r>
          <a:r>
            <a:rPr lang="pl-PL" sz="1400" b="1" kern="1200"/>
            <a:t>numer IP </a:t>
          </a:r>
          <a:r>
            <a:rPr lang="pl-PL" sz="1400" kern="1200"/>
            <a:t>(</a:t>
          </a:r>
          <a:r>
            <a:rPr lang="pl-PL" sz="1400" b="1" kern="1200"/>
            <a:t>Internet Protocol Number</a:t>
          </a:r>
          <a:r>
            <a:rPr lang="pl-PL" sz="1400" kern="1200"/>
            <a:t>), który jednoznacznie identyfikuje dane urządzenie.</a:t>
          </a:r>
        </a:p>
      </dsp:txBody>
      <dsp:txXfrm>
        <a:off x="32784" y="180225"/>
        <a:ext cx="8164032" cy="606012"/>
      </dsp:txXfrm>
    </dsp:sp>
    <dsp:sp modelId="{646150EC-8D3A-4510-A5C0-A484449523F4}">
      <dsp:nvSpPr>
        <dsp:cNvPr id="0" name=""/>
        <dsp:cNvSpPr/>
      </dsp:nvSpPr>
      <dsp:spPr>
        <a:xfrm>
          <a:off x="0" y="85934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Adres taki jest </a:t>
          </a:r>
          <a:r>
            <a:rPr lang="pl-PL" sz="1400" b="1" kern="1200" dirty="0"/>
            <a:t>32-bitową liczbą</a:t>
          </a:r>
          <a:r>
            <a:rPr lang="pl-PL" sz="1400" kern="1200" dirty="0"/>
            <a:t> rozdzieloną kropkami na cztery części (ver.4). </a:t>
          </a:r>
        </a:p>
      </dsp:txBody>
      <dsp:txXfrm>
        <a:off x="32784" y="892125"/>
        <a:ext cx="8164032" cy="606012"/>
      </dsp:txXfrm>
    </dsp:sp>
    <dsp:sp modelId="{9339D56C-D2D9-488A-87E4-C445AE781155}">
      <dsp:nvSpPr>
        <dsp:cNvPr id="0" name=""/>
        <dsp:cNvSpPr/>
      </dsp:nvSpPr>
      <dsp:spPr>
        <a:xfrm>
          <a:off x="0" y="157124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Każda z czterech liczb jest z przedziału od 0 do 255. </a:t>
          </a:r>
          <a:endParaRPr lang="pl-PL" sz="1400" kern="1200" dirty="0"/>
        </a:p>
      </dsp:txBody>
      <dsp:txXfrm>
        <a:off x="32784" y="1604025"/>
        <a:ext cx="8164032" cy="606012"/>
      </dsp:txXfrm>
    </dsp:sp>
    <dsp:sp modelId="{21491265-E3E9-47D4-BBB1-55054CE4F1E1}">
      <dsp:nvSpPr>
        <dsp:cNvPr id="0" name=""/>
        <dsp:cNvSpPr/>
      </dsp:nvSpPr>
      <dsp:spPr>
        <a:xfrm>
          <a:off x="0" y="228314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156.17.16.240 to adres IP serwera Politechniki Wrocławskiej</a:t>
          </a:r>
        </a:p>
      </dsp:txBody>
      <dsp:txXfrm>
        <a:off x="32784" y="2315925"/>
        <a:ext cx="8164032" cy="606012"/>
      </dsp:txXfrm>
    </dsp:sp>
    <dsp:sp modelId="{FA75CFF1-B2EC-43B2-92B7-8DC5568C8A96}">
      <dsp:nvSpPr>
        <dsp:cNvPr id="0" name=""/>
        <dsp:cNvSpPr/>
      </dsp:nvSpPr>
      <dsp:spPr>
        <a:xfrm>
          <a:off x="0" y="299504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Strona do sprawdzania numeru IP </a:t>
          </a:r>
          <a:r>
            <a:rPr lang="pl-PL" sz="1400" kern="1200">
              <a:hlinkClick xmlns:r="http://schemas.openxmlformats.org/officeDocument/2006/relationships" r:id="rId1"/>
            </a:rPr>
            <a:t>http://cqcounter.com/whois/</a:t>
          </a:r>
          <a:endParaRPr lang="pl-PL" sz="1400" kern="1200"/>
        </a:p>
      </dsp:txBody>
      <dsp:txXfrm>
        <a:off x="32784" y="3027825"/>
        <a:ext cx="8164032" cy="606012"/>
      </dsp:txXfrm>
    </dsp:sp>
    <dsp:sp modelId="{EA713DD9-9E39-489F-BD93-03C6CBFDB987}">
      <dsp:nvSpPr>
        <dsp:cNvPr id="0" name=""/>
        <dsp:cNvSpPr/>
      </dsp:nvSpPr>
      <dsp:spPr>
        <a:xfrm>
          <a:off x="0" y="370694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Inna metoda sprawdzenia: ping adres z linii zleceń</a:t>
          </a:r>
        </a:p>
      </dsp:txBody>
      <dsp:txXfrm>
        <a:off x="32784" y="3739725"/>
        <a:ext cx="8164032" cy="60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2E84B-AFCE-4863-B6EF-F552939AC17E}">
      <dsp:nvSpPr>
        <dsp:cNvPr id="0" name=""/>
        <dsp:cNvSpPr/>
      </dsp:nvSpPr>
      <dsp:spPr>
        <a:xfrm>
          <a:off x="0" y="170432"/>
          <a:ext cx="8229600" cy="1005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W związku z brakiem numer IP w ver. 4 zwiększono pulę w ver. 6.</a:t>
          </a:r>
        </a:p>
      </dsp:txBody>
      <dsp:txXfrm>
        <a:off x="49071" y="219503"/>
        <a:ext cx="8131458" cy="907092"/>
      </dsp:txXfrm>
    </dsp:sp>
    <dsp:sp modelId="{7A8F77D8-377C-4EBE-8C7F-345EDDAE94D9}">
      <dsp:nvSpPr>
        <dsp:cNvPr id="0" name=""/>
        <dsp:cNvSpPr/>
      </dsp:nvSpPr>
      <dsp:spPr>
        <a:xfrm>
          <a:off x="0" y="1230386"/>
          <a:ext cx="8229600" cy="1005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IPv6 to nowy 128-bitowy rodzaj adresów IP. Pula IPv6 obejmuje zakres od 0 do 340282366920938463463374607431768211455 </a:t>
          </a:r>
        </a:p>
      </dsp:txBody>
      <dsp:txXfrm>
        <a:off x="49071" y="1279457"/>
        <a:ext cx="8131458" cy="907092"/>
      </dsp:txXfrm>
    </dsp:sp>
    <dsp:sp modelId="{A3F19B5B-7C4F-4A9F-AE03-B12C1F0B2768}">
      <dsp:nvSpPr>
        <dsp:cNvPr id="0" name=""/>
        <dsp:cNvSpPr/>
      </dsp:nvSpPr>
      <dsp:spPr>
        <a:xfrm>
          <a:off x="0" y="2290341"/>
          <a:ext cx="8229600" cy="1005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w przyszłości nie powinny wystąpić problemy związane z brakiem dostępnych adresów.</a:t>
          </a:r>
        </a:p>
      </dsp:txBody>
      <dsp:txXfrm>
        <a:off x="49071" y="2339412"/>
        <a:ext cx="8131458" cy="907092"/>
      </dsp:txXfrm>
    </dsp:sp>
    <dsp:sp modelId="{3D866BEF-4480-48F2-B362-3E3294E2233A}">
      <dsp:nvSpPr>
        <dsp:cNvPr id="0" name=""/>
        <dsp:cNvSpPr/>
      </dsp:nvSpPr>
      <dsp:spPr>
        <a:xfrm>
          <a:off x="0" y="3350296"/>
          <a:ext cx="8229600" cy="1005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900" kern="1200" dirty="0"/>
            <a:t>Adres IPv6 zapisuje się jako osiem liczb szesnastkowych rozdzielonych dwukropkami: 1080:0:0:0:0:800:0:417A</a:t>
          </a:r>
        </a:p>
      </dsp:txBody>
      <dsp:txXfrm>
        <a:off x="49071" y="3399367"/>
        <a:ext cx="8131458" cy="907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600AF-C83C-4250-B7B8-5F24E61FA2EB}">
      <dsp:nvSpPr>
        <dsp:cNvPr id="0" name=""/>
        <dsp:cNvSpPr/>
      </dsp:nvSpPr>
      <dsp:spPr>
        <a:xfrm>
          <a:off x="0" y="170127"/>
          <a:ext cx="8229600" cy="809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Ponieważ adresy IP były trudne do zapamiętania, dla wygody użytkowników powstała usługa </a:t>
          </a:r>
          <a:r>
            <a:rPr lang="pl-PL" sz="1200" b="1" kern="1200" dirty="0"/>
            <a:t>DNS</a:t>
          </a:r>
          <a:r>
            <a:rPr lang="pl-PL" sz="1200" kern="1200" dirty="0"/>
            <a:t> (</a:t>
          </a:r>
          <a:r>
            <a:rPr lang="pl-PL" sz="1200" b="1" kern="1200" dirty="0" err="1"/>
            <a:t>Domain</a:t>
          </a:r>
          <a:r>
            <a:rPr lang="pl-PL" sz="1200" b="1" kern="1200" dirty="0"/>
            <a:t> </a:t>
          </a:r>
          <a:r>
            <a:rPr lang="pl-PL" sz="1200" b="1" kern="1200" dirty="0" err="1"/>
            <a:t>Name</a:t>
          </a:r>
          <a:r>
            <a:rPr lang="pl-PL" sz="1200" b="1" kern="1200" dirty="0"/>
            <a:t> System</a:t>
          </a:r>
          <a:r>
            <a:rPr lang="pl-PL" sz="1200" kern="1200" dirty="0"/>
            <a:t>), czyli system nazw domen </a:t>
          </a:r>
        </a:p>
      </dsp:txBody>
      <dsp:txXfrm>
        <a:off x="39516" y="209643"/>
        <a:ext cx="8150568" cy="730461"/>
      </dsp:txXfrm>
    </dsp:sp>
    <dsp:sp modelId="{1F80D336-CDBD-432F-95BF-BA7D0977B6B0}">
      <dsp:nvSpPr>
        <dsp:cNvPr id="0" name=""/>
        <dsp:cNvSpPr/>
      </dsp:nvSpPr>
      <dsp:spPr>
        <a:xfrm>
          <a:off x="0" y="1014180"/>
          <a:ext cx="8229600" cy="809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stworzony przez Paula </a:t>
          </a:r>
          <a:r>
            <a:rPr lang="pl-PL" sz="1200" kern="1200" dirty="0" err="1"/>
            <a:t>Mockapetrisa</a:t>
          </a:r>
          <a:r>
            <a:rPr lang="pl-PL" sz="1200" kern="1200" dirty="0"/>
            <a:t> i Jona </a:t>
          </a:r>
          <a:r>
            <a:rPr lang="pl-PL" sz="1200" kern="1200" dirty="0" err="1"/>
            <a:t>Postela</a:t>
          </a:r>
          <a:r>
            <a:rPr lang="pl-PL" sz="1200" kern="1200" dirty="0"/>
            <a:t>, wprowadzony do ogólnego użytku w 1984. </a:t>
          </a:r>
        </a:p>
      </dsp:txBody>
      <dsp:txXfrm>
        <a:off x="39516" y="1053696"/>
        <a:ext cx="8150568" cy="730461"/>
      </dsp:txXfrm>
    </dsp:sp>
    <dsp:sp modelId="{951E509B-BE61-4291-90B0-70E03A5E525F}">
      <dsp:nvSpPr>
        <dsp:cNvPr id="0" name=""/>
        <dsp:cNvSpPr/>
      </dsp:nvSpPr>
      <dsp:spPr>
        <a:xfrm>
          <a:off x="0" y="1858234"/>
          <a:ext cx="8229600" cy="809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Adresy symboliczne są tłumaczone na adresy liczbowe z wykorzystaniem serwerów DNS (</a:t>
          </a:r>
          <a:r>
            <a:rPr lang="pl-PL" sz="1200" b="1" kern="1200" dirty="0" err="1"/>
            <a:t>domain</a:t>
          </a:r>
          <a:r>
            <a:rPr lang="pl-PL" sz="1200" b="1" kern="1200" dirty="0"/>
            <a:t> </a:t>
          </a:r>
          <a:r>
            <a:rPr lang="pl-PL" sz="1200" b="1" kern="1200" dirty="0" err="1"/>
            <a:t>name</a:t>
          </a:r>
          <a:r>
            <a:rPr lang="pl-PL" sz="1200" b="1" kern="1200" dirty="0"/>
            <a:t> </a:t>
          </a:r>
          <a:r>
            <a:rPr lang="pl-PL" sz="1200" b="1" kern="1200" dirty="0" err="1"/>
            <a:t>server</a:t>
          </a:r>
          <a:r>
            <a:rPr lang="pl-PL" sz="1200" b="1" kern="1200" dirty="0"/>
            <a:t> </a:t>
          </a:r>
          <a:r>
            <a:rPr lang="pl-PL" sz="1200" kern="1200" dirty="0"/>
            <a:t>- </a:t>
          </a:r>
          <a:r>
            <a:rPr lang="pl-PL" sz="1200" b="1" kern="1200" dirty="0"/>
            <a:t>serwery nazw</a:t>
          </a:r>
          <a:r>
            <a:rPr lang="pl-PL" sz="1200" kern="1200" dirty="0"/>
            <a:t>), czyli serwerów, na których umieszczone są informacje o domenach internetowych i odpowiadających im numerach IP.</a:t>
          </a:r>
        </a:p>
      </dsp:txBody>
      <dsp:txXfrm>
        <a:off x="39516" y="1897750"/>
        <a:ext cx="8150568" cy="730461"/>
      </dsp:txXfrm>
    </dsp:sp>
    <dsp:sp modelId="{979DA326-47FB-4A7D-98CB-81B3204651FE}">
      <dsp:nvSpPr>
        <dsp:cNvPr id="0" name=""/>
        <dsp:cNvSpPr/>
      </dsp:nvSpPr>
      <dsp:spPr>
        <a:xfrm>
          <a:off x="0" y="2702288"/>
          <a:ext cx="8229600" cy="809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Ze względu na dużą ilość adresów, na każdym z serwerów nazw znajdują się dane dotyczące jedynie pewnej ich części</a:t>
          </a:r>
        </a:p>
      </dsp:txBody>
      <dsp:txXfrm>
        <a:off x="39516" y="2741804"/>
        <a:ext cx="8150568" cy="730461"/>
      </dsp:txXfrm>
    </dsp:sp>
    <dsp:sp modelId="{30D500F8-9807-4FEA-A388-CDBB4502621D}">
      <dsp:nvSpPr>
        <dsp:cNvPr id="0" name=""/>
        <dsp:cNvSpPr/>
      </dsp:nvSpPr>
      <dsp:spPr>
        <a:xfrm>
          <a:off x="0" y="3546342"/>
          <a:ext cx="8229600" cy="809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System DNS stanowi rozproszoną, bazę danych.</a:t>
          </a:r>
        </a:p>
      </dsp:txBody>
      <dsp:txXfrm>
        <a:off x="39516" y="3585858"/>
        <a:ext cx="8150568" cy="7304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6CC4-FE57-496E-A1D3-C7BBFE1D7998}">
      <dsp:nvSpPr>
        <dsp:cNvPr id="0" name=""/>
        <dsp:cNvSpPr/>
      </dsp:nvSpPr>
      <dsp:spPr>
        <a:xfrm>
          <a:off x="0" y="274251"/>
          <a:ext cx="8229600" cy="1289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/>
            <a:t>Serwery nazw</a:t>
          </a:r>
          <a:r>
            <a:rPr lang="pl-PL" sz="1900" kern="1200"/>
            <a:t> (DNS) zawierają informacje o adresach w swojej strefie (zone) oraz podstawowe informacje o innych strefach i innych serwerach nazw. </a:t>
          </a:r>
        </a:p>
      </dsp:txBody>
      <dsp:txXfrm>
        <a:off x="62940" y="337191"/>
        <a:ext cx="8103720" cy="1163460"/>
      </dsp:txXfrm>
    </dsp:sp>
    <dsp:sp modelId="{DCA5D140-B094-4548-B458-BB4D64E3642C}">
      <dsp:nvSpPr>
        <dsp:cNvPr id="0" name=""/>
        <dsp:cNvSpPr/>
      </dsp:nvSpPr>
      <dsp:spPr>
        <a:xfrm>
          <a:off x="0" y="1618311"/>
          <a:ext cx="8229600" cy="1289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Jeżeli szukany adres nie leży w strefie obsługiwanej przez dany serwer, kieruje on zapytanie do następnych serwerów, aż do znalezienia takiego, który posiada informacje o żądanym adresie. </a:t>
          </a:r>
        </a:p>
      </dsp:txBody>
      <dsp:txXfrm>
        <a:off x="62940" y="1681251"/>
        <a:ext cx="8103720" cy="1163460"/>
      </dsp:txXfrm>
    </dsp:sp>
    <dsp:sp modelId="{BE828B34-39B2-4EDA-B9BA-B3B91E10A385}">
      <dsp:nvSpPr>
        <dsp:cNvPr id="0" name=""/>
        <dsp:cNvSpPr/>
      </dsp:nvSpPr>
      <dsp:spPr>
        <a:xfrm>
          <a:off x="0" y="2962371"/>
          <a:ext cx="8229600" cy="1289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Informacje o domenach najwyższego poziomu przechowywane są na głównych serwerach nazw (root level servers), a odnośniki do nich powinny być na każdym z DNSów.</a:t>
          </a:r>
        </a:p>
      </dsp:txBody>
      <dsp:txXfrm>
        <a:off x="62940" y="3025311"/>
        <a:ext cx="8103720" cy="11634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A312A-155F-4499-ACC1-92A347C9D4E3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są to serwery autorytatywne, ponieważ ich dane są aktualne, poprawne i kompletne, </a:t>
          </a:r>
        </a:p>
      </dsp:txBody>
      <dsp:txXfrm rot="-5400000">
        <a:off x="2962656" y="205028"/>
        <a:ext cx="5209983" cy="1052927"/>
      </dsp:txXfrm>
    </dsp:sp>
    <dsp:sp modelId="{B9890AE5-C21D-458A-9693-09959A15110B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podstawowe (primary name servers)</a:t>
          </a:r>
          <a:r>
            <a:rPr lang="pl-PL" sz="1400" kern="1200"/>
            <a:t>, zawierające pełną informację o danej domenie – </a:t>
          </a:r>
        </a:p>
      </dsp:txBody>
      <dsp:txXfrm>
        <a:off x="71201" y="73410"/>
        <a:ext cx="2820254" cy="1316160"/>
      </dsp:txXfrm>
    </dsp:sp>
    <dsp:sp modelId="{C38C0D1F-EDAD-48FE-8FE3-1000755E3410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zawierają kopie informacji serwerów podstawowych - mogą być one przydatne w przypadku awarii podstawowego serwera lub dużego obciążenia sieci, </a:t>
          </a:r>
        </a:p>
      </dsp:txBody>
      <dsp:txXfrm rot="-5400000">
        <a:off x="2962656" y="1736518"/>
        <a:ext cx="5209983" cy="1052927"/>
      </dsp:txXfrm>
    </dsp:sp>
    <dsp:sp modelId="{191CF2BD-13B9-477B-BA46-478364C593B0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drugorzędne/zapasowe (secondary name servers)</a:t>
          </a:r>
          <a:r>
            <a:rPr lang="pl-PL" sz="1400" kern="1200"/>
            <a:t> – są one również serwerami autorytatywnymi, </a:t>
          </a:r>
        </a:p>
      </dsp:txBody>
      <dsp:txXfrm>
        <a:off x="71201" y="1604901"/>
        <a:ext cx="2820254" cy="1316160"/>
      </dsp:txXfrm>
    </dsp:sp>
    <dsp:sp modelId="{02AF61E8-65C2-47DD-A7E0-0B93445C11B0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są one serwerami nieautorytatywnymi, ponieważ informacje w ich bazach danych są niepełne.</a:t>
          </a:r>
        </a:p>
      </dsp:txBody>
      <dsp:txXfrm rot="-5400000">
        <a:off x="2962656" y="3268008"/>
        <a:ext cx="5209983" cy="1052927"/>
      </dsp:txXfrm>
    </dsp:sp>
    <dsp:sp modelId="{7591827E-7D22-4D01-87F8-8BB1D0DA4DD8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caching-only servers</a:t>
          </a:r>
          <a:r>
            <a:rPr lang="pl-PL" sz="1400" kern="1200"/>
            <a:t>, czyli serwery przechowujące w pamięci dane zapamiętane po otrzymaniu odpowiedzi z innych serwerów </a:t>
          </a:r>
        </a:p>
      </dsp:txBody>
      <dsp:txXfrm>
        <a:off x="71201" y="3136391"/>
        <a:ext cx="2820254" cy="1316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04613-E9D2-484E-BBA4-4325AB21B57F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1" kern="1200"/>
            <a:t>domeny ogólne</a:t>
          </a:r>
          <a:r>
            <a:rPr lang="pl-PL" sz="1700" kern="1200"/>
            <a:t>, czyli </a:t>
          </a:r>
          <a:r>
            <a:rPr lang="pl-PL" sz="1700" b="1" kern="1200"/>
            <a:t>rodzajowe </a:t>
          </a:r>
          <a:r>
            <a:rPr lang="pl-PL" sz="1700" kern="1200"/>
            <a:t>(np. </a:t>
          </a:r>
          <a:r>
            <a:rPr lang="pl-PL" sz="1700" b="1" kern="1200"/>
            <a:t>.com, .org, .net, .edu, .gov, .mil, .int</a:t>
          </a:r>
          <a:r>
            <a:rPr lang="pl-PL" sz="1700" kern="1200"/>
            <a:t>)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1" kern="1200"/>
            <a:t>domeny krajowe/regionalne</a:t>
          </a:r>
          <a:r>
            <a:rPr lang="pl-PL" sz="1700" kern="1200"/>
            <a:t>.</a:t>
          </a:r>
        </a:p>
      </dsp:txBody>
      <dsp:txXfrm rot="-5400000">
        <a:off x="2962656" y="205028"/>
        <a:ext cx="5209983" cy="1052927"/>
      </dsp:txXfrm>
    </dsp:sp>
    <dsp:sp modelId="{B8652757-0296-4E36-996E-21E9C92E45AC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Domeny najwyższego poziomu</a:t>
          </a:r>
          <a:r>
            <a:rPr lang="pl-PL" sz="1200" kern="1200"/>
            <a:t> (</a:t>
          </a:r>
          <a:r>
            <a:rPr lang="pl-PL" sz="1200" b="1" kern="1200"/>
            <a:t>Top-Level Domains</a:t>
          </a:r>
          <a:r>
            <a:rPr lang="pl-PL" sz="1200" kern="1200"/>
            <a:t>), które są podzielone na dwie podstawowe kategorie:</a:t>
          </a:r>
        </a:p>
      </dsp:txBody>
      <dsp:txXfrm>
        <a:off x="71201" y="73410"/>
        <a:ext cx="2820254" cy="1316160"/>
      </dsp:txXfrm>
    </dsp:sp>
    <dsp:sp modelId="{829FEC68-AA21-4A14-A613-8757C35790D5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/>
            <a:t>np.: com.pl lub edu.pl </a:t>
          </a:r>
        </a:p>
      </dsp:txBody>
      <dsp:txXfrm rot="-5400000">
        <a:off x="2962656" y="1736518"/>
        <a:ext cx="5209983" cy="1052927"/>
      </dsp:txXfrm>
    </dsp:sp>
    <dsp:sp modelId="{DBE9F724-87EB-4FCA-BF43-A66FBBE6A7EB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Domeny drugiego poziomu </a:t>
          </a:r>
          <a:r>
            <a:rPr lang="pl-PL" sz="1200" kern="1200"/>
            <a:t>(</a:t>
          </a:r>
          <a:r>
            <a:rPr lang="pl-PL" sz="1200" b="1" kern="1200"/>
            <a:t>Second Level Domains</a:t>
          </a:r>
          <a:r>
            <a:rPr lang="pl-PL" sz="1200" kern="1200"/>
            <a:t>), czyli między innymi domeny uczelniane lub firmowe poszczególnych państw lub adresy w obrębie domen najwyższego rzędu </a:t>
          </a:r>
        </a:p>
      </dsp:txBody>
      <dsp:txXfrm>
        <a:off x="71201" y="1604901"/>
        <a:ext cx="2820254" cy="1316160"/>
      </dsp:txXfrm>
    </dsp:sp>
    <dsp:sp modelId="{70FEC4B2-C52F-484F-A3E9-14D1D0E3D80A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/>
            <a:t>np.: domena Politechniki Wrocławskiej: www.pwr.edu.pl.</a:t>
          </a:r>
        </a:p>
      </dsp:txBody>
      <dsp:txXfrm rot="-5400000">
        <a:off x="2962656" y="3268008"/>
        <a:ext cx="5209983" cy="1052927"/>
      </dsp:txXfrm>
    </dsp:sp>
    <dsp:sp modelId="{1F6F8A17-2275-4518-B1A0-344C352936B0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Bardziej szczegółowe </a:t>
          </a:r>
          <a:r>
            <a:rPr lang="pl-PL" sz="1200" b="1" kern="1200"/>
            <a:t>domeny trzeciego poziomu</a:t>
          </a:r>
          <a:r>
            <a:rPr lang="pl-PL" sz="1200" kern="1200"/>
            <a:t> (</a:t>
          </a:r>
          <a:r>
            <a:rPr lang="pl-PL" sz="1200" b="1" kern="1200"/>
            <a:t>Third Level Domains), przykładowo: </a:t>
          </a:r>
          <a:endParaRPr lang="pl-PL" sz="1200" kern="1200"/>
        </a:p>
      </dsp:txBody>
      <dsp:txXfrm>
        <a:off x="71201" y="3136391"/>
        <a:ext cx="2820254" cy="1316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E45FE-F273-42D6-A1F6-EE4011CF2B9C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32AB7-5E6C-4709-9D74-7018303D19C6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Domeny krajowe </a:t>
          </a:r>
          <a:r>
            <a:rPr lang="pl-PL" sz="1400" kern="1200"/>
            <a:t>(country-code TLD - ccTLDs) - domeny przeznaczone dla poszczególnych krajów, terytoriów lub regionów geograficznych. Sufiksy stanowią dwuliterowe skróty nazw. </a:t>
          </a:r>
        </a:p>
      </dsp:txBody>
      <dsp:txXfrm>
        <a:off x="2262981" y="0"/>
        <a:ext cx="2983309" cy="2149832"/>
      </dsp:txXfrm>
    </dsp:sp>
    <dsp:sp modelId="{2A4E96FC-F3D0-48DB-A16C-2E5F5E15C920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622FC-2074-4E67-AFD7-04EAC25CB218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Obecnie jest zarejestrowanych prawie 250 takich domen. Przykładowo: </a:t>
          </a:r>
        </a:p>
      </dsp:txBody>
      <dsp:txXfrm>
        <a:off x="2262981" y="2149832"/>
        <a:ext cx="2983309" cy="2149832"/>
      </dsp:txXfrm>
    </dsp:sp>
    <dsp:sp modelId="{70CBDDDB-0437-45B3-9ACA-04C70E1D66C4}">
      <dsp:nvSpPr>
        <dsp:cNvPr id="0" name=""/>
        <dsp:cNvSpPr/>
      </dsp:nvSpPr>
      <dsp:spPr>
        <a:xfrm>
          <a:off x="5246290" y="2149832"/>
          <a:ext cx="2983309" cy="2149832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Polska - .pl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Wielka Brytania - .uk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Rosja - .ru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Japonia - .jp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Tonga - .to (wspieram.to, zagramw.to </a:t>
          </a:r>
          <a:r>
            <a:rPr lang="pl-PL" sz="1500" kern="1200">
              <a:sym typeface="Wingdings" panose="05000000000000000000" pitchFamily="2" charset="2"/>
            </a:rPr>
            <a:t></a:t>
          </a:r>
          <a:r>
            <a:rPr lang="pl-PL" sz="1500" kern="1200"/>
            <a:t>)</a:t>
          </a:r>
          <a:br>
            <a:rPr lang="pl-PL" sz="1500" kern="1200"/>
          </a:br>
          <a:endParaRPr lang="pl-PL" sz="1500" kern="1200"/>
        </a:p>
      </dsp:txBody>
      <dsp:txXfrm>
        <a:off x="5246290" y="2149832"/>
        <a:ext cx="2983309" cy="21498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4E565-8CC5-485D-AABA-0CF9CF1F9597}">
      <dsp:nvSpPr>
        <dsp:cNvPr id="0" name=""/>
        <dsp:cNvSpPr/>
      </dsp:nvSpPr>
      <dsp:spPr>
        <a:xfrm>
          <a:off x="0" y="35211"/>
          <a:ext cx="82296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domena musi być marką, musi się z czymś kojarzyć i być łatwa do zapamiętania (np. Merlin, Amazon)</a:t>
          </a:r>
        </a:p>
      </dsp:txBody>
      <dsp:txXfrm>
        <a:off x="52688" y="87899"/>
        <a:ext cx="8124224" cy="973949"/>
      </dsp:txXfrm>
    </dsp:sp>
    <dsp:sp modelId="{F6AC1BBF-8BDA-4B36-BCAA-8DB77D8A8532}">
      <dsp:nvSpPr>
        <dsp:cNvPr id="0" name=""/>
        <dsp:cNvSpPr/>
      </dsp:nvSpPr>
      <dsp:spPr>
        <a:xfrm>
          <a:off x="0" y="1160616"/>
          <a:ext cx="82296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pisownia powinna być jednoznaczna, podwajanie liter w domenie z jednej strony często powoduje wpisywanie jej z błędem, z drugiej strony może czasami jest wykorzystywane w chwytliwej nazwie (Google, Allegro).</a:t>
          </a:r>
        </a:p>
      </dsp:txBody>
      <dsp:txXfrm>
        <a:off x="52688" y="1213304"/>
        <a:ext cx="8124224" cy="973949"/>
      </dsp:txXfrm>
    </dsp:sp>
    <dsp:sp modelId="{D28C94A9-C984-4FFE-BCD6-711E153EE1B2}">
      <dsp:nvSpPr>
        <dsp:cNvPr id="0" name=""/>
        <dsp:cNvSpPr/>
      </dsp:nvSpPr>
      <dsp:spPr>
        <a:xfrm>
          <a:off x="0" y="2286021"/>
          <a:ext cx="82296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nazwa powinna być łatwa do zapamiętania</a:t>
          </a:r>
        </a:p>
      </dsp:txBody>
      <dsp:txXfrm>
        <a:off x="52688" y="2338709"/>
        <a:ext cx="8124224" cy="973949"/>
      </dsp:txXfrm>
    </dsp:sp>
    <dsp:sp modelId="{8C680714-99F4-4F40-9E27-92D661B3241E}">
      <dsp:nvSpPr>
        <dsp:cNvPr id="0" name=""/>
        <dsp:cNvSpPr/>
      </dsp:nvSpPr>
      <dsp:spPr>
        <a:xfrm>
          <a:off x="0" y="3411426"/>
          <a:ext cx="8229600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myślniki i cyfry zwykle utrudniają zapamiętanie domeny – wyjątek stanowi liczba 24, która jest często używana (np. www.sklepy24.pl, www.gloria24.pl www.neo24.pl itp.), </a:t>
          </a:r>
        </a:p>
      </dsp:txBody>
      <dsp:txXfrm>
        <a:off x="52688" y="3464114"/>
        <a:ext cx="8124224" cy="97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6E76C0-DAC4-4089-8263-D8DB52981BCA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6F0802-52F6-487A-8DE3-799B2A8D9E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76C0-DAC4-4089-8263-D8DB52981BCA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0802-52F6-487A-8DE3-799B2A8D9E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76C0-DAC4-4089-8263-D8DB52981BCA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0802-52F6-487A-8DE3-799B2A8D9E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76C0-DAC4-4089-8263-D8DB52981BCA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0802-52F6-487A-8DE3-799B2A8D9EE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76C0-DAC4-4089-8263-D8DB52981BCA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0802-52F6-487A-8DE3-799B2A8D9EE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76C0-DAC4-4089-8263-D8DB52981BCA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0802-52F6-487A-8DE3-799B2A8D9EE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76C0-DAC4-4089-8263-D8DB52981BCA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0802-52F6-487A-8DE3-799B2A8D9EE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76C0-DAC4-4089-8263-D8DB52981BCA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0802-52F6-487A-8DE3-799B2A8D9EE0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76C0-DAC4-4089-8263-D8DB52981BCA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0802-52F6-487A-8DE3-799B2A8D9E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26E76C0-DAC4-4089-8263-D8DB52981BCA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0802-52F6-487A-8DE3-799B2A8D9EE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6E76C0-DAC4-4089-8263-D8DB52981BCA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6F0802-52F6-487A-8DE3-799B2A8D9EE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6E76C0-DAC4-4089-8263-D8DB52981BCA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6F0802-52F6-487A-8DE3-799B2A8D9EE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.net" TargetMode="External"/><Relationship Id="rId3" Type="http://schemas.openxmlformats.org/officeDocument/2006/relationships/hyperlink" Target="http://pl.wikipedia.org/wiki/.gov" TargetMode="External"/><Relationship Id="rId7" Type="http://schemas.openxmlformats.org/officeDocument/2006/relationships/hyperlink" Target="http://pl.wikipedia.org/wiki/.org" TargetMode="External"/><Relationship Id="rId12" Type="http://schemas.openxmlformats.org/officeDocument/2006/relationships/hyperlink" Target="https://www.iana.org/domains/root/db" TargetMode="External"/><Relationship Id="rId2" Type="http://schemas.openxmlformats.org/officeDocument/2006/relationships/hyperlink" Target="http://pl.wikipedia.org/wiki/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.com" TargetMode="External"/><Relationship Id="rId11" Type="http://schemas.openxmlformats.org/officeDocument/2006/relationships/hyperlink" Target="http://pl.wikipedia.org/wiki/.info" TargetMode="External"/><Relationship Id="rId5" Type="http://schemas.openxmlformats.org/officeDocument/2006/relationships/hyperlink" Target="http://pl.wikipedia.org/wiki/.int" TargetMode="External"/><Relationship Id="rId10" Type="http://schemas.openxmlformats.org/officeDocument/2006/relationships/hyperlink" Target="http://pl.wikipedia.org/wiki/.name" TargetMode="External"/><Relationship Id="rId4" Type="http://schemas.openxmlformats.org/officeDocument/2006/relationships/hyperlink" Target="http://pl.wikipedia.org/wiki/.mil" TargetMode="External"/><Relationship Id="rId9" Type="http://schemas.openxmlformats.org/officeDocument/2006/relationships/hyperlink" Target="http://pl.wikipedia.org/wiki/.bi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ann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ftermarket.p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adomen.pl/top-100-sprzedanych" TargetMode="External"/><Relationship Id="rId2" Type="http://schemas.openxmlformats.org/officeDocument/2006/relationships/hyperlink" Target="https://en.wikipedia.org/wiki/List_of_most_expensive_domain_names#cite_note-Mostexpensivedomain.name-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p2jQxwwuY" TargetMode="External"/><Relationship Id="rId2" Type="http://schemas.openxmlformats.org/officeDocument/2006/relationships/hyperlink" Target="http://www.youtube.com/watch?v=wh3ppDvRpI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ns.pl/statystyki/liczba_aktywnych_nazw_domeny_pl_z_podzia%C5%82em_na_strefy" TargetMode="External"/><Relationship Id="rId5" Type="http://schemas.openxmlformats.org/officeDocument/2006/relationships/hyperlink" Target="https://www.youtube.com/watch?v=C-ZUaPc-vmo" TargetMode="External"/><Relationship Id="rId4" Type="http://schemas.openxmlformats.org/officeDocument/2006/relationships/hyperlink" Target="https://www.youtube.com/watch?v=bZqWcuBWpz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s.pl/whois" TargetMode="External"/><Relationship Id="rId2" Type="http://schemas.openxmlformats.org/officeDocument/2006/relationships/hyperlink" Target="https://www.dns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ilmerbarriosjr.blogspot.com/2014/05/hosting-hospedaje-web-gratis-dominio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top100.wht.p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friendlyhost.pl/hosting-z-dyskami-ssd-niezbedne-informacje/" TargetMode="External"/><Relationship Id="rId3" Type="http://schemas.openxmlformats.org/officeDocument/2006/relationships/hyperlink" Target="https://pl.wikipedia.org/wiki/Hosting" TargetMode="External"/><Relationship Id="rId7" Type="http://schemas.openxmlformats.org/officeDocument/2006/relationships/hyperlink" Target="https://idea-team.pl/blog/jaki-hosting-wybrac/" TargetMode="External"/><Relationship Id="rId12" Type="http://schemas.openxmlformats.org/officeDocument/2006/relationships/hyperlink" Target="https://www.nginx.com/resources/glossary/load-balancing" TargetMode="External"/><Relationship Id="rId2" Type="http://schemas.openxmlformats.org/officeDocument/2006/relationships/hyperlink" Target="http://www.dns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Service_Level_Agreement" TargetMode="External"/><Relationship Id="rId11" Type="http://schemas.openxmlformats.org/officeDocument/2006/relationships/hyperlink" Target="https://www.aftermarket.pl/" TargetMode="External"/><Relationship Id="rId5" Type="http://schemas.openxmlformats.org/officeDocument/2006/relationships/hyperlink" Target="http://www.komputerswiat.pl/poradniki/internet/strony-internetowe/2015/07/rodzaje-hostingow.aspx" TargetMode="External"/><Relationship Id="rId10" Type="http://schemas.openxmlformats.org/officeDocument/2006/relationships/hyperlink" Target="https://pl.freepik.com/darmowe-zdjecie/kolorowe-znaki-z-roznych-dziedzin_953481.htm#page=1&amp;query=internet%20domain&amp;position=5&amp;from_view=search" TargetMode="External"/><Relationship Id="rId4" Type="http://schemas.openxmlformats.org/officeDocument/2006/relationships/hyperlink" Target="https://www.webhostingsecretrevealed.net/pl/blog/web-hosting-guides/different-types-of-web-hosting/" TargetMode="External"/><Relationship Id="rId9" Type="http://schemas.openxmlformats.org/officeDocument/2006/relationships/hyperlink" Target="https://podstawybiznesu.pl/na-co-zwrocic-uwage-wybierajac-host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Domeny i hosting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582362"/>
            <a:ext cx="7772400" cy="119970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dr hab. inż. Grzegorz Chodak, prof. </a:t>
            </a:r>
            <a:r>
              <a:rPr lang="pl-PL" dirty="0" err="1"/>
              <a:t>PWr</a:t>
            </a:r>
            <a:r>
              <a:rPr lang="pl-PL" dirty="0"/>
              <a:t>.</a:t>
            </a:r>
          </a:p>
          <a:p>
            <a:r>
              <a:rPr lang="pl-PL" dirty="0"/>
              <a:t>Wykład dla Studiów Podyplomowych </a:t>
            </a:r>
            <a:br>
              <a:rPr lang="pl-PL" dirty="0"/>
            </a:br>
            <a:r>
              <a:rPr lang="pl-PL" dirty="0"/>
              <a:t>Zarządzanie własnością intelektualną w biznesie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2DC3080-2232-47D4-8422-E412BBE3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64" y="309593"/>
            <a:ext cx="3781028" cy="24878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4717D98-EBB8-4E76-9EA5-A0B28BC9C67C}"/>
              </a:ext>
            </a:extLst>
          </p:cNvPr>
          <p:cNvSpPr txBox="1"/>
          <p:nvPr/>
        </p:nvSpPr>
        <p:spPr>
          <a:xfrm>
            <a:off x="3419872" y="1772816"/>
            <a:ext cx="1008112" cy="769441"/>
          </a:xfrm>
          <a:prstGeom prst="rect">
            <a:avLst/>
          </a:prstGeom>
          <a:solidFill>
            <a:schemeClr val="accent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chemeClr val="bg1"/>
                </a:solidFill>
              </a:rPr>
              <a:t>.</a:t>
            </a:r>
            <a:r>
              <a:rPr lang="pl-PL" sz="4400" dirty="0" err="1">
                <a:solidFill>
                  <a:schemeClr val="bg1"/>
                </a:solidFill>
              </a:rPr>
              <a:t>pl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4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Struktura systemu nazw domen ma hierarchiczną budowę</a:t>
            </a:r>
            <a:r>
              <a:rPr lang="pl-PL" sz="1600" dirty="0"/>
              <a:t>, której schemat przypomina drzewo rozgałęziające się do dołu, analogiczne ze strukturą katalogów na twardym dysku. </a:t>
            </a:r>
          </a:p>
          <a:p>
            <a:r>
              <a:rPr lang="pl-PL" sz="1600" dirty="0"/>
              <a:t>Na samej górze znajduje się korzeń drzewa (</a:t>
            </a:r>
            <a:r>
              <a:rPr lang="pl-PL" sz="1600" dirty="0" err="1"/>
              <a:t>root</a:t>
            </a:r>
            <a:r>
              <a:rPr lang="pl-PL" sz="1600" dirty="0"/>
              <a:t>), będący ponad wszystkimi domenami.</a:t>
            </a:r>
          </a:p>
          <a:p>
            <a:pPr marL="109728" indent="0">
              <a:buNone/>
            </a:pP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 systemu nazw domen</a:t>
            </a:r>
          </a:p>
        </p:txBody>
      </p:sp>
      <p:pic>
        <p:nvPicPr>
          <p:cNvPr id="1026" name="Picture 2" descr="dom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4" y="2665313"/>
            <a:ext cx="59626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E829EEC-B854-4C2C-B0F0-BA1AFC589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704066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systemu domen</a:t>
            </a:r>
          </a:p>
        </p:txBody>
      </p:sp>
    </p:spTree>
    <p:extLst>
      <p:ext uri="{BB962C8B-B14F-4D97-AF65-F5344CB8AC3E}">
        <p14:creationId xmlns:p14="http://schemas.microsoft.com/office/powerpoint/2010/main" val="82057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pl-PL" u="sng" dirty="0">
                <a:hlinkClick r:id="rId2" tooltip=".edu"/>
              </a:rPr>
              <a:t>.</a:t>
            </a:r>
            <a:r>
              <a:rPr lang="pl-PL" u="sng" dirty="0" err="1">
                <a:hlinkClick r:id="rId2" tooltip=".edu"/>
              </a:rPr>
              <a:t>edu</a:t>
            </a:r>
            <a:r>
              <a:rPr lang="pl-PL" dirty="0"/>
              <a:t> (od ang. </a:t>
            </a:r>
            <a:r>
              <a:rPr lang="pl-PL" i="1" dirty="0" err="1"/>
              <a:t>education</a:t>
            </a:r>
            <a:r>
              <a:rPr lang="pl-PL" dirty="0"/>
              <a:t> - edukacja) - domena instytucji oświatowych i naukowych </a:t>
            </a:r>
          </a:p>
          <a:p>
            <a:pPr lvl="0"/>
            <a:r>
              <a:rPr lang="pl-PL" u="sng" dirty="0">
                <a:hlinkClick r:id="rId3" tooltip=".gov"/>
              </a:rPr>
              <a:t>.</a:t>
            </a:r>
            <a:r>
              <a:rPr lang="pl-PL" u="sng" dirty="0" err="1">
                <a:hlinkClick r:id="rId3" tooltip=".gov"/>
              </a:rPr>
              <a:t>gov</a:t>
            </a:r>
            <a:r>
              <a:rPr lang="pl-PL" dirty="0"/>
              <a:t> (od ang. </a:t>
            </a:r>
            <a:r>
              <a:rPr lang="pl-PL" i="1" dirty="0" err="1"/>
              <a:t>government</a:t>
            </a:r>
            <a:r>
              <a:rPr lang="pl-PL" dirty="0"/>
              <a:t> - rząd) - domena agend rządowych </a:t>
            </a:r>
          </a:p>
          <a:p>
            <a:pPr lvl="0"/>
            <a:r>
              <a:rPr lang="pl-PL" u="sng" dirty="0">
                <a:hlinkClick r:id="rId4" tooltip=".mil"/>
              </a:rPr>
              <a:t>.mil</a:t>
            </a:r>
            <a:r>
              <a:rPr lang="pl-PL" dirty="0"/>
              <a:t> (od ang. </a:t>
            </a:r>
            <a:r>
              <a:rPr lang="pl-PL" i="1" dirty="0" err="1"/>
              <a:t>military</a:t>
            </a:r>
            <a:r>
              <a:rPr lang="pl-PL" dirty="0"/>
              <a:t> - wojskowy) - domena agend wojskowych </a:t>
            </a:r>
          </a:p>
          <a:p>
            <a:pPr lvl="0"/>
            <a:r>
              <a:rPr lang="pl-PL" u="sng" dirty="0">
                <a:hlinkClick r:id="rId5" tooltip=".int"/>
              </a:rPr>
              <a:t>.</a:t>
            </a:r>
            <a:r>
              <a:rPr lang="pl-PL" u="sng" dirty="0" err="1">
                <a:hlinkClick r:id="rId5" tooltip=".int"/>
              </a:rPr>
              <a:t>int</a:t>
            </a:r>
            <a:r>
              <a:rPr lang="pl-PL" dirty="0"/>
              <a:t> (od ang. </a:t>
            </a:r>
            <a:r>
              <a:rPr lang="pl-PL" i="1" dirty="0" err="1"/>
              <a:t>international</a:t>
            </a:r>
            <a:r>
              <a:rPr lang="pl-PL" dirty="0"/>
              <a:t> - międzynarodowy) - domena organizacji międzynarodowych </a:t>
            </a:r>
          </a:p>
          <a:p>
            <a:pPr lvl="0"/>
            <a:r>
              <a:rPr lang="pl-PL" u="sng" dirty="0">
                <a:hlinkClick r:id="rId6" tooltip=".com"/>
              </a:rPr>
              <a:t>.com</a:t>
            </a:r>
            <a:r>
              <a:rPr lang="pl-PL" dirty="0"/>
              <a:t> (od ang. </a:t>
            </a:r>
            <a:r>
              <a:rPr lang="pl-PL" i="1" dirty="0" err="1"/>
              <a:t>commercial</a:t>
            </a:r>
            <a:r>
              <a:rPr lang="pl-PL" dirty="0"/>
              <a:t> - komercyjny) - domena firm komercyjnych </a:t>
            </a:r>
          </a:p>
          <a:p>
            <a:pPr lvl="0"/>
            <a:r>
              <a:rPr lang="pl-PL" u="sng" dirty="0">
                <a:hlinkClick r:id="rId7" tooltip=".org"/>
              </a:rPr>
              <a:t>.org</a:t>
            </a:r>
            <a:r>
              <a:rPr lang="pl-PL" dirty="0"/>
              <a:t> (od ang. </a:t>
            </a:r>
            <a:r>
              <a:rPr lang="pl-PL" i="1" dirty="0" err="1"/>
              <a:t>organisation</a:t>
            </a:r>
            <a:r>
              <a:rPr lang="pl-PL" dirty="0"/>
              <a:t> - organizacja) - domena organizacji, gł. non-profit </a:t>
            </a:r>
          </a:p>
          <a:p>
            <a:pPr lvl="0"/>
            <a:r>
              <a:rPr lang="pl-PL" u="sng" dirty="0">
                <a:hlinkClick r:id="rId8" tooltip=".net"/>
              </a:rPr>
              <a:t>.net</a:t>
            </a:r>
            <a:r>
              <a:rPr lang="pl-PL" dirty="0"/>
              <a:t> (ang. sieć) - domena firm i osób związanych z Internetem </a:t>
            </a:r>
          </a:p>
          <a:p>
            <a:pPr lvl="0"/>
            <a:r>
              <a:rPr lang="pl-PL" u="sng" dirty="0">
                <a:hlinkClick r:id="rId9" tooltip=".biz"/>
              </a:rPr>
              <a:t>.biz</a:t>
            </a:r>
            <a:r>
              <a:rPr lang="pl-PL" dirty="0"/>
              <a:t> (skrót od zniekształconego, slangowego am. </a:t>
            </a:r>
            <a:r>
              <a:rPr lang="pl-PL" i="1" dirty="0"/>
              <a:t>business</a:t>
            </a:r>
            <a:r>
              <a:rPr lang="pl-PL" dirty="0"/>
              <a:t> - biznes) - alternatywna domena dla firm i </a:t>
            </a:r>
            <a:r>
              <a:rPr lang="pl-PL" dirty="0" err="1"/>
              <a:t>przedsięwzieć</a:t>
            </a:r>
            <a:r>
              <a:rPr lang="pl-PL" dirty="0"/>
              <a:t> komercyjnych </a:t>
            </a:r>
          </a:p>
          <a:p>
            <a:pPr lvl="0"/>
            <a:r>
              <a:rPr lang="pl-PL" u="sng" dirty="0">
                <a:hlinkClick r:id="rId10" tooltip=".name"/>
              </a:rPr>
              <a:t>.</a:t>
            </a:r>
            <a:r>
              <a:rPr lang="pl-PL" u="sng" dirty="0" err="1">
                <a:hlinkClick r:id="rId10" tooltip=".name"/>
              </a:rPr>
              <a:t>name</a:t>
            </a:r>
            <a:r>
              <a:rPr lang="pl-PL" dirty="0"/>
              <a:t> (ang. - nazwisko) - domena dla osób prywatnych </a:t>
            </a:r>
          </a:p>
          <a:p>
            <a:pPr lvl="0"/>
            <a:r>
              <a:rPr lang="pl-PL" u="sng" dirty="0">
                <a:hlinkClick r:id="rId11" tooltip=".info"/>
              </a:rPr>
              <a:t>.info</a:t>
            </a:r>
            <a:r>
              <a:rPr lang="pl-PL" dirty="0"/>
              <a:t> (od ang. </a:t>
            </a:r>
            <a:r>
              <a:rPr lang="pl-PL" i="1" dirty="0" err="1"/>
              <a:t>information</a:t>
            </a:r>
            <a:r>
              <a:rPr lang="pl-PL" dirty="0"/>
              <a:t> - informacja) - domena dla stron informacyjnych </a:t>
            </a:r>
          </a:p>
          <a:p>
            <a:pPr marL="109728" indent="0">
              <a:buNone/>
            </a:pPr>
            <a:endParaRPr lang="pl-PL" b="1" dirty="0"/>
          </a:p>
          <a:p>
            <a:pPr marL="109728" indent="0">
              <a:buNone/>
            </a:pPr>
            <a:r>
              <a:rPr lang="pl-PL" b="1" dirty="0"/>
              <a:t>Pełna lista domen najwyższego poziomu:</a:t>
            </a:r>
            <a:endParaRPr lang="pl-PL" dirty="0"/>
          </a:p>
          <a:p>
            <a:r>
              <a:rPr lang="pl-PL" u="sng" dirty="0">
                <a:hlinkClick r:id="rId12"/>
              </a:rPr>
              <a:t>https://www.iana.org/domains/root/db</a:t>
            </a:r>
            <a:endParaRPr lang="pl-PL" u="sng" dirty="0"/>
          </a:p>
          <a:p>
            <a:pPr lvl="1"/>
            <a:r>
              <a:rPr lang="pl-PL" dirty="0"/>
              <a:t>W kwietniu 2021 roku było zarejestrowanych ponad 1,5 tys. domen najwyższego poziomu.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Domeny funkcjonalne najwyższego rzędu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882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64A14A2-74F0-40EE-9EC0-2EF4098CB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058357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Krajowe domeny</a:t>
            </a:r>
          </a:p>
        </p:txBody>
      </p:sp>
    </p:spTree>
    <p:extLst>
      <p:ext uri="{BB962C8B-B14F-4D97-AF65-F5344CB8AC3E}">
        <p14:creationId xmlns:p14="http://schemas.microsoft.com/office/powerpoint/2010/main" val="177009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IANA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ang.</a:t>
            </a:r>
            <a:r>
              <a:rPr lang="pl-PL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Internet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Assigned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Numbers</a:t>
            </a:r>
            <a:r>
              <a:rPr lang="pl-P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Authority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– organizacja, utworzona w celu zaprowadzenia porządku w nazwach domen i </a:t>
            </a:r>
            <a:r>
              <a:rPr lang="pl-P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adresach IP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komputerów przyłączonych do </a:t>
            </a:r>
            <a:r>
              <a:rPr lang="pl-PL" b="0" i="0" u="none" strike="noStrike" dirty="0">
                <a:effectLst/>
                <a:latin typeface="Arial" panose="020B0604020202020204" pitchFamily="34" charset="0"/>
              </a:rPr>
              <a:t>Internetu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pl-PL" dirty="0"/>
          </a:p>
          <a:p>
            <a:r>
              <a:rPr lang="pl-PL" dirty="0"/>
              <a:t>Do roku 2016 IANA była integralną częścią </a:t>
            </a:r>
            <a:r>
              <a:rPr lang="pl-PL" b="1" dirty="0"/>
              <a:t>ICANN</a:t>
            </a:r>
            <a:r>
              <a:rPr lang="pl-PL" dirty="0"/>
              <a:t> - The Internet Corporation for </a:t>
            </a:r>
            <a:r>
              <a:rPr lang="pl-PL" dirty="0" err="1"/>
              <a:t>Assigned</a:t>
            </a:r>
            <a:r>
              <a:rPr lang="pl-PL" dirty="0"/>
              <a:t> </a:t>
            </a:r>
            <a:r>
              <a:rPr lang="pl-PL" dirty="0" err="1"/>
              <a:t>Names</a:t>
            </a:r>
            <a:r>
              <a:rPr lang="pl-PL" dirty="0"/>
              <a:t> and </a:t>
            </a:r>
            <a:r>
              <a:rPr lang="pl-PL" dirty="0" err="1"/>
              <a:t>Numbers</a:t>
            </a:r>
            <a:r>
              <a:rPr lang="pl-PL" dirty="0"/>
              <a:t> (</a:t>
            </a:r>
            <a:r>
              <a:rPr lang="pl-PL" u="sng" dirty="0">
                <a:hlinkClick r:id="rId2"/>
              </a:rPr>
              <a:t>http://www.icann.org</a:t>
            </a:r>
            <a:r>
              <a:rPr lang="pl-PL" dirty="0"/>
              <a:t>) </a:t>
            </a:r>
          </a:p>
          <a:p>
            <a:pPr lvl="1"/>
            <a:r>
              <a:rPr lang="pl-PL" dirty="0"/>
              <a:t>Międzynarodowa, niedochodową, demokratyczną organizacją sprawującą czasową kontrolę nad Internetem, na podstawie kontraktu zawartego z rządem amerykańskim. </a:t>
            </a:r>
          </a:p>
          <a:p>
            <a:pPr marL="393192" lvl="1" indent="0">
              <a:buNone/>
            </a:pPr>
            <a:r>
              <a:rPr lang="pl-PL" dirty="0"/>
              <a:t>	</a:t>
            </a:r>
          </a:p>
          <a:p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Obecnie IANA została włączona do Public Technical </a:t>
            </a:r>
            <a:r>
              <a:rPr kumimoji="0" lang="pl-PL" altLang="pl-PL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Identifiers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(PTI), filii ICANN</a:t>
            </a:r>
            <a:r>
              <a:rPr kumimoji="0" lang="pl-PL" altLang="pl-PL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pl-PL" dirty="0"/>
              <a:t>Założycielem IANA był </a:t>
            </a:r>
            <a:r>
              <a:rPr lang="pl-PL" b="1" dirty="0"/>
              <a:t>Jon </a:t>
            </a:r>
            <a:r>
              <a:rPr lang="pl-PL" b="1" dirty="0" err="1"/>
              <a:t>Postel</a:t>
            </a:r>
            <a:endParaRPr lang="pl-PL" b="1" dirty="0"/>
          </a:p>
          <a:p>
            <a:r>
              <a:rPr lang="pl-PL" dirty="0"/>
              <a:t>zajmuje się koordynacją i nadzorem nad systemem adresów liczbowych oraz domenami internetowymi. 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W Polsce rejestracją większości domen funkcjonalnych zajmuje się </a:t>
            </a:r>
            <a:r>
              <a:rPr lang="pl-PL" b="1" dirty="0"/>
              <a:t>NASK</a:t>
            </a:r>
            <a:r>
              <a:rPr lang="pl-PL" dirty="0"/>
              <a:t>. </a:t>
            </a:r>
            <a:r>
              <a:rPr lang="en-GB" dirty="0"/>
              <a:t>(.</a:t>
            </a:r>
            <a:r>
              <a:rPr lang="en-GB" dirty="0" err="1"/>
              <a:t>pl</a:t>
            </a:r>
            <a:r>
              <a:rPr lang="en-GB" dirty="0"/>
              <a:t>, com.pl; org.pl; net.pl; edu.pl)</a:t>
            </a:r>
            <a:endParaRPr lang="pl-PL" dirty="0"/>
          </a:p>
          <a:p>
            <a:r>
              <a:rPr lang="pl-PL" dirty="0"/>
              <a:t>Obecnie większość rejestracji odbywa się przez pośredników (nazwa.pl, domeny.pl itp.)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Zarządzanie systemem domen</a:t>
            </a:r>
          </a:p>
        </p:txBody>
      </p:sp>
    </p:spTree>
    <p:extLst>
      <p:ext uri="{BB962C8B-B14F-4D97-AF65-F5344CB8AC3E}">
        <p14:creationId xmlns:p14="http://schemas.microsoft.com/office/powerpoint/2010/main" val="240563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Domena może być przedmiotem obrotu</a:t>
            </a:r>
          </a:p>
          <a:p>
            <a:r>
              <a:rPr lang="pl-PL" dirty="0"/>
              <a:t>Są przedsiębiorstwa kupujące i rejestrujące domeny hurtowo i odsprzedające domeny internetowe klientom</a:t>
            </a:r>
          </a:p>
          <a:p>
            <a:r>
              <a:rPr lang="pl-PL" b="1" dirty="0"/>
              <a:t>Giełda domen:</a:t>
            </a:r>
            <a:endParaRPr lang="pl-PL" dirty="0"/>
          </a:p>
          <a:p>
            <a:pPr lvl="1"/>
            <a:r>
              <a:rPr lang="pl-PL" u="sng" dirty="0">
                <a:hlinkClick r:id="rId2"/>
              </a:rPr>
              <a:t>https://www.aftermarket.pl/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Handel domenami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B5FAE6D-521D-4E7B-9F15-926ED7C9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5144"/>
            <a:ext cx="9144000" cy="99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9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świecie:</a:t>
            </a:r>
            <a:r>
              <a:rPr lang="pl-PL" dirty="0">
                <a:hlinkClick r:id="rId2"/>
              </a:rPr>
              <a:t> </a:t>
            </a:r>
          </a:p>
          <a:p>
            <a:pPr lvl="1"/>
            <a:r>
              <a:rPr lang="pl-PL" dirty="0">
                <a:hlinkClick r:id="rId2"/>
              </a:rPr>
              <a:t>https://en.wikipedia.org/wiki/List_of_most_expensive_domain_names#cite_note-Mostexpensivedomain.name-1</a:t>
            </a:r>
            <a:endParaRPr lang="pl-PL" dirty="0"/>
          </a:p>
          <a:p>
            <a:endParaRPr lang="pl-PL" dirty="0"/>
          </a:p>
          <a:p>
            <a:r>
              <a:rPr lang="pl-PL" dirty="0"/>
              <a:t>W Polsce:</a:t>
            </a:r>
          </a:p>
          <a:p>
            <a:pPr lvl="1"/>
            <a:r>
              <a:rPr lang="pl-PL" dirty="0">
                <a:hlinkClick r:id="rId3"/>
              </a:rPr>
              <a:t>https://sferadomen.pl/top-100-sprzedanych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Najwyższe transakcje sprzedaży domen internetowych</a:t>
            </a:r>
          </a:p>
        </p:txBody>
      </p:sp>
    </p:spTree>
    <p:extLst>
      <p:ext uri="{BB962C8B-B14F-4D97-AF65-F5344CB8AC3E}">
        <p14:creationId xmlns:p14="http://schemas.microsoft.com/office/powerpoint/2010/main" val="289910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CD04B41-760B-4BFF-9989-5DA5E4A44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173528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Wybór domeny</a:t>
            </a:r>
          </a:p>
        </p:txBody>
      </p:sp>
    </p:spTree>
    <p:extLst>
      <p:ext uri="{BB962C8B-B14F-4D97-AF65-F5344CB8AC3E}">
        <p14:creationId xmlns:p14="http://schemas.microsoft.com/office/powerpoint/2010/main" val="128586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299AE2E-AD90-4A2D-A13F-AFE901EBA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772041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2F407325-18BD-4317-B18B-95DAA58A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Wybór domeny cd</a:t>
            </a:r>
          </a:p>
        </p:txBody>
      </p:sp>
    </p:spTree>
    <p:extLst>
      <p:ext uri="{BB962C8B-B14F-4D97-AF65-F5344CB8AC3E}">
        <p14:creationId xmlns:p14="http://schemas.microsoft.com/office/powerpoint/2010/main" val="3635301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7 powodów, dla których działając w Polsce, warto wybrać domenę .</a:t>
            </a:r>
            <a:r>
              <a:rPr lang="pl-PL" dirty="0" err="1"/>
              <a:t>pl</a:t>
            </a:r>
            <a:r>
              <a:rPr lang="pl-PL" dirty="0"/>
              <a:t>:</a:t>
            </a:r>
          </a:p>
          <a:p>
            <a:pPr lvl="1"/>
            <a:r>
              <a:rPr lang="pl-PL" u="sng" dirty="0">
                <a:hlinkClick r:id="rId2"/>
              </a:rPr>
              <a:t>http://www.youtube.com/watch?v=wh3ppDvRpI8</a:t>
            </a:r>
            <a:endParaRPr lang="pl-PL" u="sng" dirty="0"/>
          </a:p>
          <a:p>
            <a:r>
              <a:rPr lang="pl-PL" dirty="0"/>
              <a:t>Wybór nazwy </a:t>
            </a:r>
            <a:r>
              <a:rPr lang="pl-PL" dirty="0" err="1"/>
              <a:t>działaności</a:t>
            </a:r>
            <a:r>
              <a:rPr lang="pl-PL" dirty="0"/>
              <a:t> gospodarczej:</a:t>
            </a:r>
          </a:p>
          <a:p>
            <a:pPr lvl="1"/>
            <a:r>
              <a:rPr lang="pl-PL" u="sng" dirty="0">
                <a:hlinkClick r:id="rId3"/>
              </a:rPr>
              <a:t>https://www.youtube.com/watch?v=gTp2jQxwwuY</a:t>
            </a:r>
            <a:endParaRPr lang="pl-PL" u="sng" dirty="0"/>
          </a:p>
          <a:p>
            <a:r>
              <a:rPr lang="pl-PL" dirty="0"/>
              <a:t>Wybór nazwy domeny:</a:t>
            </a:r>
          </a:p>
          <a:p>
            <a:pPr lvl="1"/>
            <a:r>
              <a:rPr lang="pl-PL" u="sng" dirty="0">
                <a:hlinkClick r:id="rId4"/>
              </a:rPr>
              <a:t>https://www.youtube.com/watch?v=bZqWcuBWpzE</a:t>
            </a:r>
            <a:endParaRPr lang="pl-PL" u="sng" dirty="0"/>
          </a:p>
          <a:p>
            <a:r>
              <a:rPr lang="pl-PL" dirty="0"/>
              <a:t>Wybór domeny pod SEO:</a:t>
            </a:r>
          </a:p>
          <a:p>
            <a:pPr lvl="1"/>
            <a:r>
              <a:rPr lang="pl-PL" u="sng" dirty="0">
                <a:hlinkClick r:id="rId5"/>
              </a:rPr>
              <a:t>https://www.youtube.com/watch?v=C-ZUaPc-vmo</a:t>
            </a:r>
            <a:endParaRPr lang="pl-PL" u="sng" dirty="0"/>
          </a:p>
          <a:p>
            <a:pPr lvl="1"/>
            <a:endParaRPr lang="pl-PL" u="sng" dirty="0"/>
          </a:p>
          <a:p>
            <a:pPr lvl="1"/>
            <a:endParaRPr lang="pl-PL" u="sng" dirty="0"/>
          </a:p>
          <a:p>
            <a:pPr marL="393192" lvl="1" indent="0">
              <a:buNone/>
            </a:pPr>
            <a:endParaRPr lang="pl-PL" u="sng" dirty="0"/>
          </a:p>
          <a:p>
            <a:r>
              <a:rPr lang="pl-PL" dirty="0"/>
              <a:t>Statystyki się nie mylą:</a:t>
            </a:r>
          </a:p>
          <a:p>
            <a:pPr lvl="1"/>
            <a:r>
              <a:rPr lang="pl-PL" dirty="0">
                <a:hlinkClick r:id="rId6"/>
              </a:rPr>
              <a:t>https://www.dns.pl/statystyki/liczba_aktywnych_nazw_domeny_pl_z_podzia%C5%82em_na_strefy</a:t>
            </a:r>
            <a:endParaRPr lang="pl-PL" dirty="0"/>
          </a:p>
          <a:p>
            <a:pPr lvl="1"/>
            <a:endParaRPr lang="pl-PL" dirty="0"/>
          </a:p>
          <a:p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Kropka </a:t>
            </a:r>
            <a:r>
              <a:rPr lang="pl-PL" dirty="0" err="1"/>
              <a:t>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63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81F4F54-47AC-4A1F-9BD9-3FDCA5BA2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pl-PL" dirty="0"/>
              <a:t>Referat (wykonany w </a:t>
            </a:r>
            <a:r>
              <a:rPr lang="pl-PL"/>
              <a:t>grupach dwuosobowych) zawierający </a:t>
            </a:r>
            <a:r>
              <a:rPr lang="pl-PL" dirty="0"/>
              <a:t>następujące zadania:</a:t>
            </a:r>
          </a:p>
          <a:p>
            <a:r>
              <a:rPr lang="pl-PL" dirty="0"/>
              <a:t>Wybór nowej domeny dla przedsiębiorstwa</a:t>
            </a:r>
          </a:p>
          <a:p>
            <a:pPr lvl="1"/>
            <a:r>
              <a:rPr lang="pl-PL" dirty="0"/>
              <a:t>Uzasadnienie wyboru</a:t>
            </a:r>
          </a:p>
          <a:p>
            <a:pPr lvl="1"/>
            <a:r>
              <a:rPr lang="pl-PL" dirty="0"/>
              <a:t>Sprawdzenie dostępności</a:t>
            </a:r>
          </a:p>
          <a:p>
            <a:r>
              <a:rPr lang="pl-PL" dirty="0"/>
              <a:t>Wybór hostingu</a:t>
            </a:r>
          </a:p>
          <a:p>
            <a:pPr lvl="1"/>
            <a:r>
              <a:rPr lang="pl-PL" dirty="0"/>
              <a:t>Porównanie cen u 3 dostawców hostingu</a:t>
            </a:r>
          </a:p>
          <a:p>
            <a:pPr lvl="1"/>
            <a:r>
              <a:rPr lang="pl-PL" dirty="0"/>
              <a:t>Uzasadnienie wyboru</a:t>
            </a:r>
          </a:p>
          <a:p>
            <a:r>
              <a:rPr lang="pl-PL" dirty="0"/>
              <a:t>Analiza SEO konkurencji firmy:</a:t>
            </a:r>
          </a:p>
          <a:p>
            <a:pPr lvl="1"/>
            <a:r>
              <a:rPr lang="pl-PL" dirty="0"/>
              <a:t>Analiza w wynikach SERP</a:t>
            </a:r>
          </a:p>
          <a:p>
            <a:pPr lvl="1"/>
            <a:r>
              <a:rPr lang="pl-PL" dirty="0"/>
              <a:t>Analiza </a:t>
            </a:r>
            <a:r>
              <a:rPr lang="pl-PL" dirty="0" err="1"/>
              <a:t>metatagów</a:t>
            </a:r>
            <a:r>
              <a:rPr lang="pl-PL" dirty="0"/>
              <a:t> i </a:t>
            </a:r>
            <a:r>
              <a:rPr lang="pl-PL" dirty="0" err="1"/>
              <a:t>tagu</a:t>
            </a:r>
            <a:r>
              <a:rPr lang="pl-PL" dirty="0"/>
              <a:t> &lt;</a:t>
            </a:r>
            <a:r>
              <a:rPr lang="pl-PL" dirty="0" err="1"/>
              <a:t>title</a:t>
            </a:r>
            <a:r>
              <a:rPr lang="pl-PL" dirty="0"/>
              <a:t>&gt;</a:t>
            </a:r>
          </a:p>
          <a:p>
            <a:pPr lvl="1"/>
            <a:r>
              <a:rPr lang="pl-PL" dirty="0"/>
              <a:t>Analiza użycia nagłówków</a:t>
            </a:r>
          </a:p>
          <a:p>
            <a:pPr lvl="1"/>
            <a:r>
              <a:rPr lang="pl-PL" dirty="0"/>
              <a:t>Analiza unikatowych tekstów</a:t>
            </a:r>
          </a:p>
          <a:p>
            <a:r>
              <a:rPr lang="pl-PL" dirty="0"/>
              <a:t>Analiza wykorzystania reklam Google </a:t>
            </a:r>
            <a:r>
              <a:rPr lang="pl-PL" dirty="0" err="1"/>
              <a:t>Ads</a:t>
            </a:r>
            <a:r>
              <a:rPr lang="pl-PL" dirty="0"/>
              <a:t> przez konkurencję</a:t>
            </a:r>
          </a:p>
          <a:p>
            <a:pPr lvl="1"/>
            <a:r>
              <a:rPr lang="pl-PL" dirty="0"/>
              <a:t>Jakie formy reklam</a:t>
            </a:r>
          </a:p>
          <a:p>
            <a:r>
              <a:rPr lang="pl-PL" dirty="0"/>
              <a:t>Analiza </a:t>
            </a:r>
            <a:r>
              <a:rPr lang="pl-PL" dirty="0" err="1"/>
              <a:t>fanpagów</a:t>
            </a:r>
            <a:r>
              <a:rPr lang="pl-PL" dirty="0"/>
              <a:t> konkurencji.</a:t>
            </a:r>
          </a:p>
          <a:p>
            <a:pPr lvl="1"/>
            <a:r>
              <a:rPr lang="pl-PL" dirty="0"/>
              <a:t>Jakie treści są publikowane</a:t>
            </a:r>
          </a:p>
          <a:p>
            <a:pPr lvl="1"/>
            <a:r>
              <a:rPr lang="pl-PL" dirty="0"/>
              <a:t>Częstość i godziny postów</a:t>
            </a:r>
          </a:p>
          <a:p>
            <a:pPr lvl="1"/>
            <a:r>
              <a:rPr lang="pl-PL" dirty="0"/>
              <a:t>Zaangażowanie społeczności</a:t>
            </a:r>
          </a:p>
          <a:p>
            <a:pPr lvl="1"/>
            <a:r>
              <a:rPr lang="pl-PL" dirty="0"/>
              <a:t>Rodzaje aktywności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7932EC0-C63E-4E21-87F4-FDFDAC95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Zadanie na zaliczenie przedmiotu</a:t>
            </a:r>
          </a:p>
        </p:txBody>
      </p:sp>
    </p:spTree>
    <p:extLst>
      <p:ext uri="{BB962C8B-B14F-4D97-AF65-F5344CB8AC3E}">
        <p14:creationId xmlns:p14="http://schemas.microsoft.com/office/powerpoint/2010/main" val="361288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Zmiana nazwy domeny to:</a:t>
            </a:r>
          </a:p>
          <a:p>
            <a:pPr lvl="1"/>
            <a:r>
              <a:rPr lang="pl-PL" dirty="0"/>
              <a:t>dodatkowe koszty, </a:t>
            </a:r>
          </a:p>
          <a:p>
            <a:pPr lvl="1"/>
            <a:r>
              <a:rPr lang="pl-PL" dirty="0"/>
              <a:t>straty wysokich pozycji w wyszukiwarkach,</a:t>
            </a:r>
          </a:p>
          <a:p>
            <a:pPr lvl="1"/>
            <a:r>
              <a:rPr lang="pl-PL" dirty="0"/>
              <a:t>konieczność budowania nowej marki,</a:t>
            </a:r>
          </a:p>
          <a:p>
            <a:pPr lvl="1"/>
            <a:r>
              <a:rPr lang="pl-PL" dirty="0"/>
              <a:t>koniczność utrzymywania starej domeny, ze względu na linki prowadzące do niej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Zmiana domeny – źródło problemów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59F8584-E56B-4718-974A-6F208AB4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993803"/>
            <a:ext cx="2658045" cy="27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11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A7642DA-45F1-4F02-BD71-5AC2F4827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144605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Zasady rejestracji domen internetowych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060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3598DE9-D99B-418A-99F7-2002CC2C38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181799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CF2AE2FD-1613-4B63-AA8B-3DC7CB5F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Zasady rejestracji domen internetowych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8731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https://www.dns.pl/</a:t>
            </a:r>
            <a:endParaRPr lang="pl-PL" dirty="0"/>
          </a:p>
          <a:p>
            <a:r>
              <a:rPr lang="pl-PL" dirty="0"/>
              <a:t>Baza WHOIS:</a:t>
            </a:r>
          </a:p>
          <a:p>
            <a:pPr lvl="1"/>
            <a:r>
              <a:rPr lang="pl-PL" dirty="0">
                <a:hlinkClick r:id="rId3"/>
              </a:rPr>
              <a:t>https://www.dns.pl/whois</a:t>
            </a:r>
            <a:endParaRPr lang="pl-PL" dirty="0"/>
          </a:p>
          <a:p>
            <a:pPr lvl="1"/>
            <a:r>
              <a:rPr lang="pl-PL" dirty="0"/>
              <a:t>Sprawdzenie danych właściciela domeny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Sprawdzenie dostępności domeny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3DCD5C-A62D-4A1C-B8D8-082254A96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73016"/>
            <a:ext cx="2672225" cy="26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5287D10-DD26-4279-A995-85E4F44ED8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494854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„Prawo” do domeny internetowej</a:t>
            </a:r>
          </a:p>
        </p:txBody>
      </p:sp>
    </p:spTree>
    <p:extLst>
      <p:ext uri="{BB962C8B-B14F-4D97-AF65-F5344CB8AC3E}">
        <p14:creationId xmlns:p14="http://schemas.microsoft.com/office/powerpoint/2010/main" val="983783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CE36D88-93F5-4F73-B029-C23EB58BD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157394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Rejestracja domeny w charakterze znaku towarowego</a:t>
            </a:r>
          </a:p>
        </p:txBody>
      </p:sp>
    </p:spTree>
    <p:extLst>
      <p:ext uri="{BB962C8B-B14F-4D97-AF65-F5344CB8AC3E}">
        <p14:creationId xmlns:p14="http://schemas.microsoft.com/office/powerpoint/2010/main" val="987771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D1F14CA-EC77-44E9-84FC-4007E63694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343915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Cybersquatting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2937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A861E52-FB62-4D29-A7FD-D77AD8F97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76859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effectLst/>
              </a:rPr>
              <a:t>Typosquatting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0036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3599E94-42B8-4D8A-B600-57FF29F60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1583849"/>
            <a:ext cx="8229600" cy="4320540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F83FDE28-5B70-4E2F-8766-9C76C9AA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Hosting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675B53B-A0EB-4781-97C8-3C570B61B5C9}"/>
              </a:ext>
            </a:extLst>
          </p:cNvPr>
          <p:cNvSpPr txBox="1"/>
          <p:nvPr/>
        </p:nvSpPr>
        <p:spPr>
          <a:xfrm>
            <a:off x="457200" y="5904389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://wilmerbarriosjr.blogspot.com/2014/05/hosting-hospedaje-web-gratis-dominios.html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/3.0/"/>
              </a:rPr>
              <a:t>CC BY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4080215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DE462D3-E6EF-4305-99D1-41365E89B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pl-PL" b="1" dirty="0"/>
              <a:t>Hosting</a:t>
            </a:r>
            <a:r>
              <a:rPr lang="pl-PL" dirty="0"/>
              <a:t> – udostępnianie przez dostawcę usług internetowych zasobów serwerowni.</a:t>
            </a:r>
          </a:p>
          <a:p>
            <a:pPr marL="109728" indent="0">
              <a:buNone/>
            </a:pPr>
            <a:r>
              <a:rPr lang="pl-PL" dirty="0"/>
              <a:t>Hosting to oddanie do dyspozycji:</a:t>
            </a:r>
          </a:p>
          <a:p>
            <a:r>
              <a:rPr lang="pl-PL" dirty="0"/>
              <a:t>określonej objętości dysku twardego (zazwyczaj na macierzy RAID),</a:t>
            </a:r>
          </a:p>
          <a:p>
            <a:r>
              <a:rPr lang="pl-PL" dirty="0"/>
              <a:t>maksymalnej ilości danych do przesłania przez łącza internetowe serwerowni,</a:t>
            </a:r>
          </a:p>
          <a:p>
            <a:r>
              <a:rPr lang="pl-PL" dirty="0"/>
              <a:t>usług obsługiwanych przez serwerownię (w zakresie zależnym od specyfiki usługi, np. udostępnienie bazy danych z określeniem maksymalnej jej objętości),</a:t>
            </a:r>
          </a:p>
          <a:p>
            <a:r>
              <a:rPr lang="pl-PL" dirty="0"/>
              <a:t>maksymalnego stopnia obciążenia serwerowni przez usługi.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AE28C40-309F-4AFE-97BE-2384E36C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Hosting</a:t>
            </a:r>
          </a:p>
        </p:txBody>
      </p:sp>
    </p:spTree>
    <p:extLst>
      <p:ext uri="{BB962C8B-B14F-4D97-AF65-F5344CB8AC3E}">
        <p14:creationId xmlns:p14="http://schemas.microsoft.com/office/powerpoint/2010/main" val="22809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039B696-C5FB-425F-8DD9-BDF7C4665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71091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2B1168EC-2551-4521-9250-0070C67D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wykładów</a:t>
            </a:r>
          </a:p>
        </p:txBody>
      </p:sp>
    </p:spTree>
    <p:extLst>
      <p:ext uri="{BB962C8B-B14F-4D97-AF65-F5344CB8AC3E}">
        <p14:creationId xmlns:p14="http://schemas.microsoft.com/office/powerpoint/2010/main" val="3427884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58F352C-79BA-4C2A-8143-9FBA13E05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Serwer współdzielony</a:t>
            </a:r>
          </a:p>
          <a:p>
            <a:r>
              <a:rPr lang="nb-NO" b="1" dirty="0"/>
              <a:t>Serwer VPS (ang. Virtual Private Server)</a:t>
            </a:r>
          </a:p>
          <a:p>
            <a:r>
              <a:rPr lang="pl-PL" b="1" dirty="0"/>
              <a:t>Serwer dedykowany</a:t>
            </a:r>
          </a:p>
          <a:p>
            <a:r>
              <a:rPr lang="pl-PL" b="1" dirty="0" err="1"/>
              <a:t>Cloud</a:t>
            </a:r>
            <a:r>
              <a:rPr lang="pl-PL" b="1" dirty="0"/>
              <a:t> hosting</a:t>
            </a:r>
          </a:p>
          <a:p>
            <a:pPr lvl="1"/>
            <a:r>
              <a:rPr lang="pl-PL" b="1" dirty="0" err="1"/>
              <a:t>Cloud</a:t>
            </a:r>
            <a:r>
              <a:rPr lang="pl-PL" b="1" dirty="0"/>
              <a:t> serwer współdzielony</a:t>
            </a:r>
          </a:p>
          <a:p>
            <a:pPr lvl="1"/>
            <a:r>
              <a:rPr lang="pl-PL" b="1" dirty="0" err="1"/>
              <a:t>Cloud</a:t>
            </a:r>
            <a:r>
              <a:rPr lang="pl-PL" b="1" dirty="0"/>
              <a:t> VPS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5BE1D38-E418-4E81-90D5-248717D8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hostingu</a:t>
            </a:r>
          </a:p>
        </p:txBody>
      </p:sp>
    </p:spTree>
    <p:extLst>
      <p:ext uri="{BB962C8B-B14F-4D97-AF65-F5344CB8AC3E}">
        <p14:creationId xmlns:p14="http://schemas.microsoft.com/office/powerpoint/2010/main" val="3465551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8DC5804-6242-42A2-B97B-CC86C8270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Urządzenie, które nie istnieje fizycznie i jest symulowane programowo. </a:t>
            </a:r>
          </a:p>
          <a:p>
            <a:r>
              <a:rPr lang="pl-PL" dirty="0"/>
              <a:t>Jego zasoby, pamięć, moc procesora, łącze są wydzielone z ogólnej puli zasobów fizycznego serwera. </a:t>
            </a:r>
          </a:p>
          <a:p>
            <a:endParaRPr lang="pl-PL" dirty="0"/>
          </a:p>
          <a:p>
            <a:r>
              <a:rPr lang="pl-PL" dirty="0"/>
              <a:t>Zalety:</a:t>
            </a:r>
          </a:p>
          <a:p>
            <a:pPr lvl="1"/>
            <a:r>
              <a:rPr lang="pl-PL" dirty="0"/>
              <a:t>Tanie rozwiązanie</a:t>
            </a:r>
          </a:p>
          <a:p>
            <a:r>
              <a:rPr lang="pl-PL" dirty="0"/>
              <a:t>Wady:</a:t>
            </a:r>
          </a:p>
          <a:p>
            <a:pPr lvl="1"/>
            <a:r>
              <a:rPr lang="pl-PL" dirty="0"/>
              <a:t>Może wystąpić spowolnienie działania strony, gdy inni użytkownicy współdzielący ten sam serwer fizyczny będą mocno go obciążać swoimi stronami i aplikacjami. Dotyczy to również przesyłania plików do i z serwera.</a:t>
            </a:r>
          </a:p>
          <a:p>
            <a:pPr lvl="1"/>
            <a:r>
              <a:rPr lang="pl-PL" dirty="0"/>
              <a:t>Duże prawdopodobieństwo włamań, ataków </a:t>
            </a:r>
            <a:r>
              <a:rPr lang="pl-PL" dirty="0" err="1"/>
              <a:t>DDoS</a:t>
            </a:r>
            <a:r>
              <a:rPr lang="pl-PL" dirty="0"/>
              <a:t> (</a:t>
            </a:r>
            <a:r>
              <a:rPr lang="pl-PL" dirty="0" err="1"/>
              <a:t>distributed</a:t>
            </a:r>
            <a:r>
              <a:rPr lang="pl-PL" dirty="0"/>
              <a:t> </a:t>
            </a:r>
            <a:r>
              <a:rPr lang="pl-PL" dirty="0" err="1"/>
              <a:t>denial</a:t>
            </a:r>
            <a:r>
              <a:rPr lang="pl-PL" dirty="0"/>
              <a:t> of service)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68F4AA3-A2A3-4CB1-A69E-B5AE528C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Serwer współdzielony</a:t>
            </a:r>
          </a:p>
        </p:txBody>
      </p:sp>
    </p:spTree>
    <p:extLst>
      <p:ext uri="{BB962C8B-B14F-4D97-AF65-F5344CB8AC3E}">
        <p14:creationId xmlns:p14="http://schemas.microsoft.com/office/powerpoint/2010/main" val="374865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6767C47-8EAC-4F9D-B55C-35A2AEDFE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Urządzenie, które jest nadal wirtualne, jednak w tym przypadku mamy przydzieloną tylko nam maszynę wirtualną. </a:t>
            </a:r>
          </a:p>
          <a:p>
            <a:r>
              <a:rPr lang="pl-PL" dirty="0"/>
              <a:t>Maszyną zarządzamy na prawach </a:t>
            </a:r>
            <a:r>
              <a:rPr lang="pl-PL" dirty="0" err="1"/>
              <a:t>roota</a:t>
            </a:r>
            <a:r>
              <a:rPr lang="pl-PL" dirty="0"/>
              <a:t>, tak jak zwykłym komputerem. </a:t>
            </a:r>
          </a:p>
          <a:p>
            <a:r>
              <a:rPr lang="pl-PL" dirty="0"/>
              <a:t>Zasoby (pamięć, dysk, procesor), które są nam przydzielone, możemy rozszerzać w miarę, gdy rosną nasze potrzeby.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EF438E4-3080-494C-8754-569490F7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Server VPS</a:t>
            </a:r>
          </a:p>
        </p:txBody>
      </p:sp>
    </p:spTree>
    <p:extLst>
      <p:ext uri="{BB962C8B-B14F-4D97-AF65-F5344CB8AC3E}">
        <p14:creationId xmlns:p14="http://schemas.microsoft.com/office/powerpoint/2010/main" val="4197939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01A360E-2B46-4AC6-A4DA-5EF3B3057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Zalety:</a:t>
            </a:r>
          </a:p>
          <a:p>
            <a:pPr lvl="1"/>
            <a:r>
              <a:rPr lang="pl-PL" dirty="0"/>
              <a:t>Nie musimy już walczyć o dostępną moc obliczeniową, a nasza strona nie będzie spowolniona przez innych użytkowników.</a:t>
            </a:r>
          </a:p>
          <a:p>
            <a:pPr lvl="1"/>
            <a:r>
              <a:rPr lang="pl-PL" dirty="0"/>
              <a:t>Rozwiązanie znacznie bezpieczniejsze niż serwer współdzielony</a:t>
            </a:r>
          </a:p>
          <a:p>
            <a:r>
              <a:rPr lang="pl-PL" dirty="0"/>
              <a:t>Wady:</a:t>
            </a:r>
          </a:p>
          <a:p>
            <a:pPr lvl="1"/>
            <a:r>
              <a:rPr lang="pl-PL" dirty="0"/>
              <a:t>Wyższa cena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5545ADC-F4EE-46F0-A69A-49756B95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Serwer VPS cd.</a:t>
            </a:r>
          </a:p>
        </p:txBody>
      </p:sp>
    </p:spTree>
    <p:extLst>
      <p:ext uri="{BB962C8B-B14F-4D97-AF65-F5344CB8AC3E}">
        <p14:creationId xmlns:p14="http://schemas.microsoft.com/office/powerpoint/2010/main" val="933182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9305A67-E8E5-454D-8DD9-6D4A7D419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serwer dedykowany jest to prawdziwa fizyczna maszyna niezależna od innych. </a:t>
            </a:r>
          </a:p>
          <a:p>
            <a:r>
              <a:rPr lang="pl-PL" dirty="0"/>
              <a:t>Można go dowolnie konfigurować sprzętowo, jak i pod kątem zastosowanego oprogramowania oraz systemu operacyjnego. </a:t>
            </a:r>
          </a:p>
          <a:p>
            <a:r>
              <a:rPr lang="pl-PL" dirty="0"/>
              <a:t>W przypadku serwera dedykowanego jego zasoby mamy na wyłączność, włącznie z przepustowością łącza dostępowego. 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B4580E6-5213-41D4-B9D3-4007F7F3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Serwer dedykowany</a:t>
            </a:r>
          </a:p>
        </p:txBody>
      </p:sp>
    </p:spTree>
    <p:extLst>
      <p:ext uri="{BB962C8B-B14F-4D97-AF65-F5344CB8AC3E}">
        <p14:creationId xmlns:p14="http://schemas.microsoft.com/office/powerpoint/2010/main" val="3059957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159C89A-2C19-43BF-B34E-FD026758E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Zalety:</a:t>
            </a:r>
          </a:p>
          <a:p>
            <a:pPr lvl="1"/>
            <a:r>
              <a:rPr lang="pl-PL" dirty="0"/>
              <a:t>Wysoki poziom bezpieczeństwa</a:t>
            </a:r>
          </a:p>
          <a:p>
            <a:pPr lvl="1"/>
            <a:r>
              <a:rPr lang="pl-PL" dirty="0"/>
              <a:t>Elastyczność pod względem konfiguracji</a:t>
            </a:r>
          </a:p>
          <a:p>
            <a:pPr lvl="1"/>
            <a:r>
              <a:rPr lang="pl-PL" dirty="0"/>
              <a:t>Najwyższy poziom SLA</a:t>
            </a:r>
          </a:p>
          <a:p>
            <a:r>
              <a:rPr lang="pl-PL" dirty="0"/>
              <a:t>Wady:</a:t>
            </a:r>
          </a:p>
          <a:p>
            <a:pPr lvl="1"/>
            <a:r>
              <a:rPr lang="pl-PL" dirty="0"/>
              <a:t>Bardzo wysoka cena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991CEE7-79D6-46DD-809C-81902A2F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Serwer dedykowany cd.</a:t>
            </a:r>
          </a:p>
        </p:txBody>
      </p:sp>
    </p:spTree>
    <p:extLst>
      <p:ext uri="{BB962C8B-B14F-4D97-AF65-F5344CB8AC3E}">
        <p14:creationId xmlns:p14="http://schemas.microsoft.com/office/powerpoint/2010/main" val="1567883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C4E8975-418A-477B-B7DE-6F952E72B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0" i="0" dirty="0">
                <a:solidFill>
                  <a:srgbClr val="555555"/>
                </a:solidFill>
                <a:effectLst/>
                <a:latin typeface="lato" panose="020B0604020202020204" pitchFamily="34" charset="0"/>
              </a:rPr>
              <a:t>Zespół serwerów (nazywany chmurą) współpracuje ze sobą, aby obsługiwać grupę witryn. </a:t>
            </a:r>
          </a:p>
          <a:p>
            <a:r>
              <a:rPr lang="pl-PL" b="0" i="0" dirty="0" err="1">
                <a:solidFill>
                  <a:srgbClr val="555555"/>
                </a:solidFill>
                <a:effectLst/>
                <a:latin typeface="lato" panose="020B0604020202020204" pitchFamily="34" charset="0"/>
              </a:rPr>
              <a:t>Load</a:t>
            </a:r>
            <a:r>
              <a:rPr lang="pl-PL" b="0" i="0" dirty="0">
                <a:solidFill>
                  <a:srgbClr val="555555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pl-PL" b="0" i="0" dirty="0" err="1">
                <a:solidFill>
                  <a:srgbClr val="555555"/>
                </a:solidFill>
                <a:effectLst/>
                <a:latin typeface="lato" panose="020B0604020202020204" pitchFamily="34" charset="0"/>
              </a:rPr>
              <a:t>balancer</a:t>
            </a:r>
            <a:r>
              <a:rPr lang="pl-PL" b="0" i="0" dirty="0">
                <a:solidFill>
                  <a:srgbClr val="555555"/>
                </a:solidFill>
                <a:effectLst/>
                <a:latin typeface="lato" panose="020B0604020202020204" pitchFamily="34" charset="0"/>
              </a:rPr>
              <a:t> optymalizuje obciążenia serwerów</a:t>
            </a:r>
          </a:p>
          <a:p>
            <a:r>
              <a:rPr lang="pl-PL" b="0" i="0" dirty="0">
                <a:solidFill>
                  <a:srgbClr val="555555"/>
                </a:solidFill>
                <a:effectLst/>
                <a:latin typeface="lato" panose="020B0604020202020204" pitchFamily="34" charset="0"/>
              </a:rPr>
              <a:t>Dzięki temu wiele komputerów może współpracować, aby obsłużyć wysoki poziom natężenia ruchu lub skoki dla określonej witryny.</a:t>
            </a:r>
          </a:p>
          <a:p>
            <a:r>
              <a:rPr lang="pl-PL" dirty="0">
                <a:solidFill>
                  <a:srgbClr val="555555"/>
                </a:solidFill>
                <a:latin typeface="lato" panose="020B0604020202020204" pitchFamily="34" charset="0"/>
              </a:rPr>
              <a:t>Zalety:</a:t>
            </a:r>
          </a:p>
          <a:p>
            <a:pPr lvl="1"/>
            <a:r>
              <a:rPr lang="pl-P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wydajność, </a:t>
            </a:r>
          </a:p>
          <a:p>
            <a:pPr lvl="1"/>
            <a:r>
              <a:rPr lang="pl-P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skalowalność.</a:t>
            </a:r>
          </a:p>
          <a:p>
            <a:r>
              <a:rPr lang="pl-PL" dirty="0">
                <a:solidFill>
                  <a:srgbClr val="444444"/>
                </a:solidFill>
                <a:latin typeface="Open Sans" panose="020B0606030504020204" pitchFamily="34" charset="0"/>
              </a:rPr>
              <a:t>Wady:</a:t>
            </a:r>
          </a:p>
          <a:p>
            <a:pPr lvl="1"/>
            <a:r>
              <a:rPr lang="pl-P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niższy poziom bezpieczeństwa w stosunku do serwera dedykowanego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B315D62-456B-4B56-B961-9C414BA5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Serwer w chmurze – </a:t>
            </a:r>
            <a:r>
              <a:rPr lang="pl-PL" dirty="0" err="1"/>
              <a:t>cloud</a:t>
            </a:r>
            <a:r>
              <a:rPr lang="pl-PL" dirty="0"/>
              <a:t> hosting</a:t>
            </a:r>
          </a:p>
        </p:txBody>
      </p:sp>
    </p:spTree>
    <p:extLst>
      <p:ext uri="{BB962C8B-B14F-4D97-AF65-F5344CB8AC3E}">
        <p14:creationId xmlns:p14="http://schemas.microsoft.com/office/powerpoint/2010/main" val="1679703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198EE5D-6EEE-4F12-A604-C62FC3E26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0134EA2-0D46-485D-875C-EF2AEBA3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load balancing diagram">
            <a:extLst>
              <a:ext uri="{FF2B5EF4-FFF2-40B4-BE49-F238E27FC236}">
                <a16:creationId xmlns:a16="http://schemas.microsoft.com/office/drawing/2014/main" id="{F054EB84-C1A2-40D2-9CE0-A6EB39EC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" y="1465645"/>
            <a:ext cx="9144000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D6421E7-E636-4643-953F-9C8F3D08A122}"/>
              </a:ext>
            </a:extLst>
          </p:cNvPr>
          <p:cNvSpPr txBox="1"/>
          <p:nvPr/>
        </p:nvSpPr>
        <p:spPr>
          <a:xfrm>
            <a:off x="4166241" y="6407617"/>
            <a:ext cx="5158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Source: https://www.nginx.com/resources/glossary/load-balancing/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3463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2712E72-29F5-4CF2-8CDD-A727F68EB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Service Level Agreement</a:t>
            </a:r>
            <a:r>
              <a:rPr lang="pl-PL" dirty="0"/>
              <a:t>, </a:t>
            </a:r>
            <a:r>
              <a:rPr lang="pl-PL" b="1" dirty="0"/>
              <a:t>SLA</a:t>
            </a:r>
            <a:r>
              <a:rPr lang="pl-PL" dirty="0"/>
              <a:t> (pol. umowa o gwarantowanym poziomie świadczenia usług) – umowa utrzymania i systematycznego poprawiania, ustalonego między klientem a usługodawcą, poziomu jakości usług poprzez stały cykl obejmujący:</a:t>
            </a:r>
          </a:p>
          <a:p>
            <a:pPr lvl="1"/>
            <a:r>
              <a:rPr lang="pl-PL" dirty="0"/>
              <a:t>uzgodnienia,</a:t>
            </a:r>
          </a:p>
          <a:p>
            <a:pPr lvl="1"/>
            <a:r>
              <a:rPr lang="pl-PL" dirty="0"/>
              <a:t>monitorowanie usługi,</a:t>
            </a:r>
          </a:p>
          <a:p>
            <a:pPr lvl="1"/>
            <a:r>
              <a:rPr lang="pl-PL" dirty="0"/>
              <a:t>raportowanie,</a:t>
            </a:r>
          </a:p>
          <a:p>
            <a:pPr lvl="1"/>
            <a:r>
              <a:rPr lang="pl-PL" dirty="0"/>
              <a:t>przegląd osiąganych wyników.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D6FF0FE-6EE3-4F4E-888C-F42237F9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SLA</a:t>
            </a:r>
          </a:p>
        </p:txBody>
      </p:sp>
    </p:spTree>
    <p:extLst>
      <p:ext uri="{BB962C8B-B14F-4D97-AF65-F5344CB8AC3E}">
        <p14:creationId xmlns:p14="http://schemas.microsoft.com/office/powerpoint/2010/main" val="3358348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6E91A1C-E302-4B8B-9060-FB2D9012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http://top100.wht.pl/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028035C-30AD-4CE9-9D71-367D4078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Ranking firm hostingowych</a:t>
            </a:r>
          </a:p>
        </p:txBody>
      </p:sp>
    </p:spTree>
    <p:extLst>
      <p:ext uri="{BB962C8B-B14F-4D97-AF65-F5344CB8AC3E}">
        <p14:creationId xmlns:p14="http://schemas.microsoft.com/office/powerpoint/2010/main" val="53004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pl-PL" dirty="0"/>
              <a:t>Charakterystyka systemu domen internetowych</a:t>
            </a:r>
          </a:p>
          <a:p>
            <a:pPr marL="624078" indent="-514350">
              <a:buAutoNum type="arabicPeriod"/>
            </a:pPr>
            <a:r>
              <a:rPr lang="pl-PL" dirty="0"/>
              <a:t>Handel domenami</a:t>
            </a:r>
          </a:p>
          <a:p>
            <a:pPr marL="624078" indent="-514350">
              <a:buAutoNum type="arabicPeriod"/>
            </a:pPr>
            <a:r>
              <a:rPr lang="pl-PL" dirty="0"/>
              <a:t>Wybór i rejestracja domeny</a:t>
            </a:r>
          </a:p>
          <a:p>
            <a:pPr marL="624078" indent="-514350">
              <a:buAutoNum type="arabicPeriod"/>
            </a:pPr>
            <a:r>
              <a:rPr lang="pl-PL" dirty="0"/>
              <a:t>Prawa do domeny internetowej</a:t>
            </a:r>
          </a:p>
          <a:p>
            <a:pPr marL="624078" indent="-514350">
              <a:buAutoNum type="arabicPeriod"/>
            </a:pPr>
            <a:r>
              <a:rPr lang="pl-PL" dirty="0"/>
              <a:t>Sprawy pokrewne</a:t>
            </a:r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wykładu 1</a:t>
            </a:r>
          </a:p>
        </p:txBody>
      </p:sp>
    </p:spTree>
    <p:extLst>
      <p:ext uri="{BB962C8B-B14F-4D97-AF65-F5344CB8AC3E}">
        <p14:creationId xmlns:p14="http://schemas.microsoft.com/office/powerpoint/2010/main" val="739509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8D5AF64-C6AA-40C7-99EC-7DFB4E037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pl-PL" sz="2400" dirty="0"/>
              <a:t>porównanie oferty za serwer wirtualny/ serwer VPS/serwer dedykowany/serwer w chmurze</a:t>
            </a:r>
            <a:endParaRPr lang="pl-PL" sz="1200" dirty="0"/>
          </a:p>
          <a:p>
            <a:pPr lvl="2"/>
            <a:r>
              <a:rPr lang="pl-PL" sz="2400" dirty="0"/>
              <a:t>ilość miejsca na wirtualnym serwerze</a:t>
            </a:r>
            <a:endParaRPr lang="pl-PL" sz="1200" dirty="0"/>
          </a:p>
          <a:p>
            <a:pPr lvl="2"/>
            <a:r>
              <a:rPr lang="pl-PL" sz="2400" dirty="0"/>
              <a:t>sprawdzenie rodzaju twardych dysków w ofercie (SSD)</a:t>
            </a:r>
          </a:p>
          <a:p>
            <a:pPr lvl="2"/>
            <a:r>
              <a:rPr lang="pl-PL" sz="2400" dirty="0"/>
              <a:t>dodatkowa oferta</a:t>
            </a:r>
            <a:endParaRPr lang="pl-PL" sz="1200" dirty="0"/>
          </a:p>
          <a:p>
            <a:pPr lvl="3"/>
            <a:r>
              <a:rPr lang="pl-PL" sz="2000" dirty="0"/>
              <a:t>możliwość uruchamiania programów PHP</a:t>
            </a:r>
          </a:p>
          <a:p>
            <a:pPr lvl="3"/>
            <a:r>
              <a:rPr lang="pl-PL" sz="2000" dirty="0"/>
              <a:t>dostęp przez SSH (ang. </a:t>
            </a:r>
            <a:r>
              <a:rPr lang="pl-PL" sz="2000" dirty="0" err="1"/>
              <a:t>Secure</a:t>
            </a:r>
            <a:r>
              <a:rPr lang="pl-PL" sz="2000" dirty="0"/>
              <a:t> Shell)</a:t>
            </a:r>
            <a:endParaRPr lang="pl-PL" sz="1100" dirty="0"/>
          </a:p>
          <a:p>
            <a:pPr lvl="3"/>
            <a:r>
              <a:rPr lang="pl-PL" sz="2000" dirty="0"/>
              <a:t>serwer bazodanowy np. MySQL</a:t>
            </a:r>
            <a:endParaRPr lang="pl-PL" sz="1100" dirty="0"/>
          </a:p>
          <a:p>
            <a:pPr lvl="3"/>
            <a:r>
              <a:rPr lang="pl-PL" sz="2000" dirty="0"/>
              <a:t>statystyki odwiedzin strony</a:t>
            </a:r>
            <a:endParaRPr lang="pl-PL" sz="1100" dirty="0"/>
          </a:p>
          <a:p>
            <a:pPr lvl="3"/>
            <a:r>
              <a:rPr lang="pl-PL" sz="2000" dirty="0"/>
              <a:t>program do obsługi poczty na serwerze</a:t>
            </a:r>
            <a:endParaRPr lang="pl-PL" sz="1100" dirty="0"/>
          </a:p>
          <a:p>
            <a:pPr lvl="3"/>
            <a:r>
              <a:rPr lang="pl-PL" sz="2000" dirty="0"/>
              <a:t>gotowe szablony sklepów internetowych</a:t>
            </a:r>
          </a:p>
          <a:p>
            <a:pPr lvl="3"/>
            <a:r>
              <a:rPr lang="pl-PL" sz="2000" dirty="0"/>
              <a:t>kreatory stron</a:t>
            </a:r>
            <a:endParaRPr lang="pl-PL" sz="1100" dirty="0"/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562F849-B17C-4236-A7FD-02FC6E7A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Wybór hostingu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2679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5938E0-FBEC-452E-8BF3-7D1995E06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2800" dirty="0"/>
              <a:t>porównanie cen</a:t>
            </a:r>
          </a:p>
          <a:p>
            <a:pPr lvl="1"/>
            <a:r>
              <a:rPr lang="pl-PL" sz="2800" dirty="0"/>
              <a:t>wysłanie kilku maili kontrolnych z zapytaniami (sprawdzenie stosunku do klienta oraz czasu reakcji)</a:t>
            </a:r>
          </a:p>
          <a:p>
            <a:pPr lvl="1"/>
            <a:r>
              <a:rPr lang="pl-PL" sz="2800" dirty="0"/>
              <a:t>darmowy test hostingu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3AF6D70-68F2-46DB-BCF6-EEC393B8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Wybór hostingu cd.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B43AF7-F126-4097-9822-FCF3D97E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4016896" cy="25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72CD5EE-A79C-410B-9D38-DFDA4823BAED}"/>
              </a:ext>
            </a:extLst>
          </p:cNvPr>
          <p:cNvSpPr txBox="1"/>
          <p:nvPr/>
        </p:nvSpPr>
        <p:spPr>
          <a:xfrm>
            <a:off x="3923928" y="6483334"/>
            <a:ext cx="45780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Źródło zdjęcia: https://podstawybiznesu.pl/na-co-zwrocic-uwage-wybierajac-hosting</a:t>
            </a:r>
          </a:p>
        </p:txBody>
      </p:sp>
    </p:spTree>
    <p:extLst>
      <p:ext uri="{BB962C8B-B14F-4D97-AF65-F5344CB8AC3E}">
        <p14:creationId xmlns:p14="http://schemas.microsoft.com/office/powerpoint/2010/main" val="3568665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9046E1A-F413-4641-982E-E441BD5EA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Wybór domeny/domen stanowi strategiczną decyzję przedsiębiorstwa</a:t>
            </a:r>
          </a:p>
          <a:p>
            <a:r>
              <a:rPr lang="pl-PL" dirty="0"/>
              <a:t>Dobry hosting zaoszczędzi kosztów w przyszłości</a:t>
            </a:r>
          </a:p>
          <a:p>
            <a:r>
              <a:rPr lang="pl-PL" dirty="0"/>
              <a:t>Niedziałający serwer WWW to utrata klientów</a:t>
            </a:r>
          </a:p>
          <a:p>
            <a:r>
              <a:rPr lang="pl-PL" dirty="0"/>
              <a:t>Google zwraca uwagę na szybkość ładowania się strony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8281BAF-E83B-4669-8FC0-800F7595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2715605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u="sng" dirty="0"/>
              <a:t>http://www.kailastudio.com.pl/design/htm/article/domeny.htm</a:t>
            </a:r>
            <a:endParaRPr lang="pl-PL" dirty="0"/>
          </a:p>
          <a:p>
            <a:r>
              <a:rPr lang="pl-PL" dirty="0"/>
              <a:t>http://www.ipr-helpdesk.org/documentos/docsPublicacion/pdf_xml/8_ES_DomainName[0000006242_02].pdf</a:t>
            </a:r>
          </a:p>
          <a:p>
            <a:r>
              <a:rPr lang="pl-PL" dirty="0"/>
              <a:t>https://sferadomen.pl/top-100-sprzedanych</a:t>
            </a:r>
          </a:p>
          <a:p>
            <a:r>
              <a:rPr lang="pl-PL" u="sng" dirty="0"/>
              <a:t>http://pl.wikipedia.org/wiki/Lista_domen_najwy%C5%BCszego_poziomu</a:t>
            </a:r>
          </a:p>
          <a:p>
            <a:r>
              <a:rPr lang="pl-PL" u="sng" dirty="0">
                <a:hlinkClick r:id="rId2"/>
              </a:rPr>
              <a:t>www.dns.pl</a:t>
            </a:r>
            <a:endParaRPr lang="pl-PL" u="sng" dirty="0"/>
          </a:p>
          <a:p>
            <a:r>
              <a:rPr lang="pl-PL" sz="2800" dirty="0">
                <a:hlinkClick r:id="rId3"/>
              </a:rPr>
              <a:t>https://pl.wikipedia.org/wiki/Hosting</a:t>
            </a:r>
            <a:endParaRPr lang="pl-PL" sz="2800" dirty="0"/>
          </a:p>
          <a:p>
            <a:r>
              <a:rPr lang="pl-PL" sz="2800" dirty="0">
                <a:hlinkClick r:id="rId4"/>
              </a:rPr>
              <a:t>https://www.webhostingsecretrevealed.net/pl/blog/web-hosting-guides/different-types-of-web-hosting/</a:t>
            </a:r>
            <a:endParaRPr lang="pl-PL" sz="2800" dirty="0"/>
          </a:p>
          <a:p>
            <a:r>
              <a:rPr lang="pl-PL" sz="2800" dirty="0">
                <a:hlinkClick r:id="rId5"/>
              </a:rPr>
              <a:t>http://www.komputerswiat.pl/poradniki/internet/strony-internetowe/2015/07/rodzaje-hostingow.aspx</a:t>
            </a:r>
            <a:endParaRPr lang="pl-PL" sz="2800" dirty="0"/>
          </a:p>
          <a:p>
            <a:r>
              <a:rPr lang="pl-PL" sz="2800" dirty="0">
                <a:hlinkClick r:id="rId6"/>
              </a:rPr>
              <a:t>https://pl.wikipedia.org/wiki/Service_Level_Agreement</a:t>
            </a:r>
            <a:endParaRPr lang="pl-PL" sz="2800" dirty="0"/>
          </a:p>
          <a:p>
            <a:r>
              <a:rPr lang="pl-PL" sz="2800" dirty="0">
                <a:hlinkClick r:id="rId7"/>
              </a:rPr>
              <a:t>https://idea-team.pl/blog/jaki-hosting-wybrac/</a:t>
            </a:r>
            <a:endParaRPr lang="pl-PL" sz="2800" dirty="0"/>
          </a:p>
          <a:p>
            <a:r>
              <a:rPr lang="pl-PL" sz="2800" dirty="0">
                <a:hlinkClick r:id="rId8"/>
              </a:rPr>
              <a:t>http://friendlyhost.pl/hosting-z-dyskami-ssd-niezbedne-informacje/</a:t>
            </a:r>
            <a:endParaRPr lang="pl-PL" sz="2800" dirty="0"/>
          </a:p>
          <a:p>
            <a:r>
              <a:rPr lang="pl-PL" sz="2800" dirty="0">
                <a:hlinkClick r:id="rId9"/>
              </a:rPr>
              <a:t>https://podstawybiznesu.pl/na-co-zwrocic-uwage-wybierajac-hosting/</a:t>
            </a:r>
            <a:endParaRPr lang="pl-PL" sz="2800" dirty="0"/>
          </a:p>
          <a:p>
            <a:endParaRPr lang="pl-PL" sz="2800" dirty="0"/>
          </a:p>
          <a:p>
            <a:endParaRPr lang="pl-PL" u="sng" dirty="0"/>
          </a:p>
          <a:p>
            <a:pPr marL="109728" indent="0">
              <a:buNone/>
            </a:pPr>
            <a:r>
              <a:rPr lang="pl-PL" dirty="0"/>
              <a:t>Źródła zdjęć: </a:t>
            </a:r>
          </a:p>
          <a:p>
            <a:r>
              <a:rPr lang="pl-PL" sz="1100" dirty="0">
                <a:hlinkClick r:id="rId10"/>
              </a:rPr>
              <a:t>https://pl.freepik.com/darmowe-zdjecie/kolorowe-znaki-z-roznych-dziedzin_953481.htm#page=1&amp;query=internet%20domain&amp;position=5&amp;from_view=search</a:t>
            </a:r>
            <a:endParaRPr lang="pl-PL" sz="1100" dirty="0"/>
          </a:p>
          <a:p>
            <a:r>
              <a:rPr lang="pl-PL" sz="1100" dirty="0"/>
              <a:t>https://pl.freepik.com/darmowe-wektory/rzutowanie-domeny-streszczenie-ilustracja-koncepcja-zmiana-domeny-przelaczanie-miedzy-domenami-biznes-internetowy-kupowanie-nazwy-za-wysoka-cene-rejestracja-strony-internetowej-hosting_10780197.htm#page=1&amp;query=internet%20domain&amp;position=1&amp;from_view=search</a:t>
            </a:r>
          </a:p>
          <a:p>
            <a:r>
              <a:rPr lang="pl-PL" sz="1100" dirty="0"/>
              <a:t>https://pl.freepik.com/darmowe-wektory/rzutowanie-domeny-streszczenie-ilustracja-koncepcja-zmiana-domeny-przelaczanie-miedzy-domenami-biznes-internetowy-kupowanie-nazwy-za-wysoka-cene-rejestracja-strony-internetowej-hosting_12144937.htm#page=1&amp;query=domain&amp;position=0&amp;from_view=search</a:t>
            </a:r>
          </a:p>
          <a:p>
            <a:r>
              <a:rPr lang="pl-PL" sz="1100" dirty="0">
                <a:hlinkClick r:id="rId11"/>
              </a:rPr>
              <a:t>https://www.aftermarket.pl/</a:t>
            </a:r>
            <a:endParaRPr lang="pl-PL" sz="1100" dirty="0"/>
          </a:p>
          <a:p>
            <a:r>
              <a:rPr lang="pl-PL" sz="1100" dirty="0">
                <a:hlinkClick r:id="rId12"/>
              </a:rPr>
              <a:t>https://www.nginx.com/resources/glossary/load-balancing</a:t>
            </a:r>
            <a:endParaRPr lang="pl-PL" sz="1100" dirty="0"/>
          </a:p>
          <a:p>
            <a:r>
              <a:rPr lang="pl-PL" sz="1100" dirty="0"/>
              <a:t>https://podstawybiznesu.pl/na-co-zwrocic-uwage-wybierajac-hosting</a:t>
            </a:r>
          </a:p>
          <a:p>
            <a:endParaRPr lang="pl-PL" sz="1100" dirty="0"/>
          </a:p>
          <a:p>
            <a:endParaRPr lang="pl-PL" sz="1100" dirty="0"/>
          </a:p>
          <a:p>
            <a:endParaRPr lang="pl-PL" sz="11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E845BEC-983A-4B9E-B73B-287D6A8ED56F}"/>
              </a:ext>
            </a:extLst>
          </p:cNvPr>
          <p:cNvSpPr txBox="1"/>
          <p:nvPr/>
        </p:nvSpPr>
        <p:spPr>
          <a:xfrm>
            <a:off x="3923928" y="6475640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4357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98C43B2-E064-4C2D-88E7-5C44B19E2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497510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Adres w Internecie</a:t>
            </a:r>
          </a:p>
        </p:txBody>
      </p:sp>
    </p:spTree>
    <p:extLst>
      <p:ext uri="{BB962C8B-B14F-4D97-AF65-F5344CB8AC3E}">
        <p14:creationId xmlns:p14="http://schemas.microsoft.com/office/powerpoint/2010/main" val="108555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54F9FEA-2CDD-4D59-8AFA-6BF08521F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952148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IP </a:t>
            </a:r>
            <a:r>
              <a:rPr lang="pl-PL" dirty="0" err="1"/>
              <a:t>ver</a:t>
            </a:r>
            <a:r>
              <a:rPr lang="pl-PL" dirty="0"/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29122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E5CD79A-0FB6-47DC-A91E-10C5AFE2B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827166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DNS</a:t>
            </a:r>
          </a:p>
        </p:txBody>
      </p:sp>
    </p:spTree>
    <p:extLst>
      <p:ext uri="{BB962C8B-B14F-4D97-AF65-F5344CB8AC3E}">
        <p14:creationId xmlns:p14="http://schemas.microsoft.com/office/powerpoint/2010/main" val="340521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A3D11E0-FCF6-49B0-81E9-A0BEEB484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253673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Serwery DNS</a:t>
            </a:r>
          </a:p>
        </p:txBody>
      </p:sp>
    </p:spTree>
    <p:extLst>
      <p:ext uri="{BB962C8B-B14F-4D97-AF65-F5344CB8AC3E}">
        <p14:creationId xmlns:p14="http://schemas.microsoft.com/office/powerpoint/2010/main" val="401976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F8497FE-66DC-494D-B1BD-EE74B9580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051257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typy Serwerów DNS</a:t>
            </a:r>
          </a:p>
        </p:txBody>
      </p:sp>
    </p:spTree>
    <p:extLst>
      <p:ext uri="{BB962C8B-B14F-4D97-AF65-F5344CB8AC3E}">
        <p14:creationId xmlns:p14="http://schemas.microsoft.com/office/powerpoint/2010/main" val="2425897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2006</TotalTime>
  <Words>2851</Words>
  <Application>Microsoft Office PowerPoint</Application>
  <PresentationFormat>Pokaz na ekranie (4:3)</PresentationFormat>
  <Paragraphs>290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53" baseType="lpstr">
      <vt:lpstr>Arial</vt:lpstr>
      <vt:lpstr>inherit</vt:lpstr>
      <vt:lpstr>lato</vt:lpstr>
      <vt:lpstr>Lucida Sans Unicode</vt:lpstr>
      <vt:lpstr>Open Sans</vt:lpstr>
      <vt:lpstr>Verdana</vt:lpstr>
      <vt:lpstr>Wingdings</vt:lpstr>
      <vt:lpstr>Wingdings 2</vt:lpstr>
      <vt:lpstr>Wingdings 3</vt:lpstr>
      <vt:lpstr>Hol</vt:lpstr>
      <vt:lpstr>Domeny i hosting</vt:lpstr>
      <vt:lpstr>Zadanie na zaliczenie przedmiotu</vt:lpstr>
      <vt:lpstr>Plan wykładów</vt:lpstr>
      <vt:lpstr>Plan wykładu 1</vt:lpstr>
      <vt:lpstr>Adres w Internecie</vt:lpstr>
      <vt:lpstr>IP ver. 6</vt:lpstr>
      <vt:lpstr>System DNS</vt:lpstr>
      <vt:lpstr>Serwery DNS</vt:lpstr>
      <vt:lpstr>Trzy typy Serwerów DNS</vt:lpstr>
      <vt:lpstr>Budowa systemu nazw domen</vt:lpstr>
      <vt:lpstr>Struktura systemu domen</vt:lpstr>
      <vt:lpstr>Domeny funkcjonalne najwyższego rzędu </vt:lpstr>
      <vt:lpstr>Krajowe domeny</vt:lpstr>
      <vt:lpstr>Zarządzanie systemem domen</vt:lpstr>
      <vt:lpstr>Handel domenami</vt:lpstr>
      <vt:lpstr>Najwyższe transakcje sprzedaży domen internetowych</vt:lpstr>
      <vt:lpstr>Wybór domeny</vt:lpstr>
      <vt:lpstr>Wybór domeny cd</vt:lpstr>
      <vt:lpstr>Kropka pl</vt:lpstr>
      <vt:lpstr>Zmiana domeny – źródło problemów</vt:lpstr>
      <vt:lpstr>Zasady rejestracji domen internetowych</vt:lpstr>
      <vt:lpstr>Zasady rejestracji domen internetowych</vt:lpstr>
      <vt:lpstr>Sprawdzenie dostępności domeny</vt:lpstr>
      <vt:lpstr>„Prawo” do domeny internetowej</vt:lpstr>
      <vt:lpstr>Rejestracja domeny w charakterze znaku towarowego</vt:lpstr>
      <vt:lpstr>Cybersquatting</vt:lpstr>
      <vt:lpstr>Typosquatting</vt:lpstr>
      <vt:lpstr>Hosting</vt:lpstr>
      <vt:lpstr>Hosting</vt:lpstr>
      <vt:lpstr>Rodzaje hostingu</vt:lpstr>
      <vt:lpstr>Serwer współdzielony</vt:lpstr>
      <vt:lpstr>Server VPS</vt:lpstr>
      <vt:lpstr>Serwer VPS cd.</vt:lpstr>
      <vt:lpstr>Serwer dedykowany</vt:lpstr>
      <vt:lpstr>Serwer dedykowany cd.</vt:lpstr>
      <vt:lpstr>Serwer w chmurze – cloud hosting</vt:lpstr>
      <vt:lpstr>Prezentacja programu PowerPoint</vt:lpstr>
      <vt:lpstr>SLA</vt:lpstr>
      <vt:lpstr>Ranking firm hostingowych</vt:lpstr>
      <vt:lpstr>Wybór hostingu</vt:lpstr>
      <vt:lpstr>Wybór hostingu cd.</vt:lpstr>
      <vt:lpstr>Podsumowanie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Hanna Chodak</cp:lastModifiedBy>
  <cp:revision>71</cp:revision>
  <dcterms:created xsi:type="dcterms:W3CDTF">2018-10-01T15:27:15Z</dcterms:created>
  <dcterms:modified xsi:type="dcterms:W3CDTF">2021-11-05T22:35:35Z</dcterms:modified>
</cp:coreProperties>
</file>