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0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6" r:id="rId2"/>
    <p:sldId id="265" r:id="rId3"/>
    <p:sldId id="280" r:id="rId4"/>
    <p:sldId id="282" r:id="rId5"/>
    <p:sldId id="281" r:id="rId6"/>
    <p:sldId id="283" r:id="rId7"/>
    <p:sldId id="257" r:id="rId8"/>
    <p:sldId id="258" r:id="rId9"/>
    <p:sldId id="259" r:id="rId10"/>
    <p:sldId id="271" r:id="rId11"/>
    <p:sldId id="260" r:id="rId12"/>
    <p:sldId id="262" r:id="rId13"/>
    <p:sldId id="261" r:id="rId14"/>
    <p:sldId id="272" r:id="rId15"/>
    <p:sldId id="276" r:id="rId16"/>
    <p:sldId id="274" r:id="rId17"/>
    <p:sldId id="275" r:id="rId18"/>
    <p:sldId id="277" r:id="rId19"/>
    <p:sldId id="278" r:id="rId20"/>
    <p:sldId id="279" r:id="rId21"/>
    <p:sldId id="267" r:id="rId22"/>
    <p:sldId id="273" r:id="rId23"/>
    <p:sldId id="264" r:id="rId24"/>
    <p:sldId id="269" r:id="rId25"/>
    <p:sldId id="270" r:id="rId26"/>
    <p:sldId id="266" r:id="rId27"/>
    <p:sldId id="268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crosoft JhengHei" pitchFamily="34" charset="-12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crosoft JhengHei" pitchFamily="34" charset="-12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crosoft JhengHei" pitchFamily="34" charset="-12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crosoft JhengHei" pitchFamily="34" charset="-12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Microsoft JhengHei" pitchFamily="34" charset="-12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Microsoft JhengHei" pitchFamily="34" charset="-12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Microsoft JhengHei" pitchFamily="34" charset="-12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Microsoft JhengHei" pitchFamily="34" charset="-12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Microsoft JhengHei" pitchFamily="34" charset="-12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4" d="100"/>
          <a:sy n="104" d="100"/>
        </p:scale>
        <p:origin x="142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148CD-8D39-43E2-A925-A8E9F506C5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F5071B3F-B8D9-4E16-A6E6-30F52367DC80}">
      <dgm:prSet/>
      <dgm:spPr/>
      <dgm:t>
        <a:bodyPr/>
        <a:lstStyle/>
        <a:p>
          <a:r>
            <a:rPr lang="pl-PL" b="1" i="0"/>
            <a:t>Marketing w wyszukiwarkach internetowych</a:t>
          </a:r>
          <a:r>
            <a:rPr lang="pl-PL" b="0" i="0"/>
            <a:t> (</a:t>
          </a:r>
          <a:r>
            <a:rPr lang="pl-PL" b="1" i="0"/>
            <a:t>Search Engine Marketing</a:t>
          </a:r>
          <a:r>
            <a:rPr lang="pl-PL" b="0" i="0"/>
            <a:t>, </a:t>
          </a:r>
          <a:r>
            <a:rPr lang="pl-PL" b="1" i="0"/>
            <a:t>SEM</a:t>
          </a:r>
          <a:r>
            <a:rPr lang="pl-PL" b="0" i="0"/>
            <a:t>) ogół działań promocyjnych w </a:t>
          </a:r>
          <a:r>
            <a:rPr lang="pl-PL"/>
            <a:t>I</a:t>
          </a:r>
          <a:r>
            <a:rPr lang="pl-PL" b="0" i="0"/>
            <a:t>nternecie (kampanie linków sponsorowanych, pozycjonowanie i optymalizacja stron WWW), które mają na celu uzyskanie jak najlepszych pozycji serwisu w (zarówno naturalnych, jak i płatnych) wynikach wyszukiwania.</a:t>
          </a:r>
          <a:endParaRPr lang="pl-PL"/>
        </a:p>
      </dgm:t>
    </dgm:pt>
    <dgm:pt modelId="{01FBC20C-331E-46DB-A10E-D02C290353FF}" type="parTrans" cxnId="{AA43B782-B494-43B0-8AB0-18BAD1390C9F}">
      <dgm:prSet/>
      <dgm:spPr/>
      <dgm:t>
        <a:bodyPr/>
        <a:lstStyle/>
        <a:p>
          <a:endParaRPr lang="pl-PL"/>
        </a:p>
      </dgm:t>
    </dgm:pt>
    <dgm:pt modelId="{108CBFFC-83FD-46D8-8C01-C710B435661C}" type="sibTrans" cxnId="{AA43B782-B494-43B0-8AB0-18BAD1390C9F}">
      <dgm:prSet/>
      <dgm:spPr/>
      <dgm:t>
        <a:bodyPr/>
        <a:lstStyle/>
        <a:p>
          <a:endParaRPr lang="pl-PL"/>
        </a:p>
      </dgm:t>
    </dgm:pt>
    <dgm:pt modelId="{134D0C9E-10C2-4C87-8FDF-2E73C665C9A3}">
      <dgm:prSet/>
      <dgm:spPr/>
      <dgm:t>
        <a:bodyPr/>
        <a:lstStyle/>
        <a:p>
          <a:r>
            <a:rPr lang="pl-PL" b="1"/>
            <a:t>SEO </a:t>
          </a:r>
          <a:r>
            <a:rPr lang="pl-PL" b="0" i="0"/>
            <a:t>(ang. Search Engine Optimization) proces optymalizacji strony internetowej pod działanie wyszukiwarek internetowych</a:t>
          </a:r>
          <a:endParaRPr lang="pl-PL"/>
        </a:p>
      </dgm:t>
    </dgm:pt>
    <dgm:pt modelId="{5FD864EE-B6F0-4973-A2B4-22658293ABDB}" type="parTrans" cxnId="{21610F07-C0E7-4144-A98F-5DC13C0D6ADA}">
      <dgm:prSet/>
      <dgm:spPr/>
      <dgm:t>
        <a:bodyPr/>
        <a:lstStyle/>
        <a:p>
          <a:endParaRPr lang="pl-PL"/>
        </a:p>
      </dgm:t>
    </dgm:pt>
    <dgm:pt modelId="{ADFE7D56-2B17-407D-8389-7A892B64D23C}" type="sibTrans" cxnId="{21610F07-C0E7-4144-A98F-5DC13C0D6ADA}">
      <dgm:prSet/>
      <dgm:spPr/>
      <dgm:t>
        <a:bodyPr/>
        <a:lstStyle/>
        <a:p>
          <a:endParaRPr lang="pl-PL"/>
        </a:p>
      </dgm:t>
    </dgm:pt>
    <dgm:pt modelId="{EB954281-83C2-49D5-BA46-F2B07B3C20E3}" type="pres">
      <dgm:prSet presAssocID="{3B0148CD-8D39-43E2-A925-A8E9F506C544}" presName="linear" presStyleCnt="0">
        <dgm:presLayoutVars>
          <dgm:animLvl val="lvl"/>
          <dgm:resizeHandles val="exact"/>
        </dgm:presLayoutVars>
      </dgm:prSet>
      <dgm:spPr/>
    </dgm:pt>
    <dgm:pt modelId="{932560DA-35BB-429A-95D2-F046D925BB5F}" type="pres">
      <dgm:prSet presAssocID="{F5071B3F-B8D9-4E16-A6E6-30F52367DC8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F329725-4FD7-4F31-A648-690AD5679316}" type="pres">
      <dgm:prSet presAssocID="{108CBFFC-83FD-46D8-8C01-C710B435661C}" presName="spacer" presStyleCnt="0"/>
      <dgm:spPr/>
    </dgm:pt>
    <dgm:pt modelId="{C8CC74FE-4F2F-45D3-83E4-8F84453AC9A4}" type="pres">
      <dgm:prSet presAssocID="{134D0C9E-10C2-4C87-8FDF-2E73C665C9A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1610F07-C0E7-4144-A98F-5DC13C0D6ADA}" srcId="{3B0148CD-8D39-43E2-A925-A8E9F506C544}" destId="{134D0C9E-10C2-4C87-8FDF-2E73C665C9A3}" srcOrd="1" destOrd="0" parTransId="{5FD864EE-B6F0-4973-A2B4-22658293ABDB}" sibTransId="{ADFE7D56-2B17-407D-8389-7A892B64D23C}"/>
    <dgm:cxn modelId="{BBBD5551-8C3A-4ED5-9B41-8CC75E65BA61}" type="presOf" srcId="{134D0C9E-10C2-4C87-8FDF-2E73C665C9A3}" destId="{C8CC74FE-4F2F-45D3-83E4-8F84453AC9A4}" srcOrd="0" destOrd="0" presId="urn:microsoft.com/office/officeart/2005/8/layout/vList2"/>
    <dgm:cxn modelId="{06204C82-E6C0-4A28-A830-D7217B06403B}" type="presOf" srcId="{F5071B3F-B8D9-4E16-A6E6-30F52367DC80}" destId="{932560DA-35BB-429A-95D2-F046D925BB5F}" srcOrd="0" destOrd="0" presId="urn:microsoft.com/office/officeart/2005/8/layout/vList2"/>
    <dgm:cxn modelId="{AA43B782-B494-43B0-8AB0-18BAD1390C9F}" srcId="{3B0148CD-8D39-43E2-A925-A8E9F506C544}" destId="{F5071B3F-B8D9-4E16-A6E6-30F52367DC80}" srcOrd="0" destOrd="0" parTransId="{01FBC20C-331E-46DB-A10E-D02C290353FF}" sibTransId="{108CBFFC-83FD-46D8-8C01-C710B435661C}"/>
    <dgm:cxn modelId="{C84DB4D0-8559-42A1-8576-5193CA65F53D}" type="presOf" srcId="{3B0148CD-8D39-43E2-A925-A8E9F506C544}" destId="{EB954281-83C2-49D5-BA46-F2B07B3C20E3}" srcOrd="0" destOrd="0" presId="urn:microsoft.com/office/officeart/2005/8/layout/vList2"/>
    <dgm:cxn modelId="{E439B31D-415F-459D-85D6-C7FEF18A1350}" type="presParOf" srcId="{EB954281-83C2-49D5-BA46-F2B07B3C20E3}" destId="{932560DA-35BB-429A-95D2-F046D925BB5F}" srcOrd="0" destOrd="0" presId="urn:microsoft.com/office/officeart/2005/8/layout/vList2"/>
    <dgm:cxn modelId="{9F08DDC4-5DEF-4830-8145-1C5B05C7EB31}" type="presParOf" srcId="{EB954281-83C2-49D5-BA46-F2B07B3C20E3}" destId="{1F329725-4FD7-4F31-A648-690AD5679316}" srcOrd="1" destOrd="0" presId="urn:microsoft.com/office/officeart/2005/8/layout/vList2"/>
    <dgm:cxn modelId="{134646F0-60E3-460C-882B-838537E9C901}" type="presParOf" srcId="{EB954281-83C2-49D5-BA46-F2B07B3C20E3}" destId="{C8CC74FE-4F2F-45D3-83E4-8F84453AC9A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B57E88-CC9F-483B-BD8F-2BCC74D15A3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E4DB0F30-0FC8-4C55-9DA8-3C48E5CEB56E}">
      <dgm:prSet/>
      <dgm:spPr/>
      <dgm:t>
        <a:bodyPr/>
        <a:lstStyle/>
        <a:p>
          <a:r>
            <a:rPr lang="pl-PL" b="1"/>
            <a:t>Linki – prowadzące z innych stron</a:t>
          </a:r>
          <a:endParaRPr lang="pl-PL"/>
        </a:p>
      </dgm:t>
    </dgm:pt>
    <dgm:pt modelId="{3C12D7CE-F82D-41E9-8A85-BA828D4E933D}" type="parTrans" cxnId="{522361D4-D8B1-46BC-9723-4987F6974123}">
      <dgm:prSet/>
      <dgm:spPr/>
      <dgm:t>
        <a:bodyPr/>
        <a:lstStyle/>
        <a:p>
          <a:endParaRPr lang="pl-PL"/>
        </a:p>
      </dgm:t>
    </dgm:pt>
    <dgm:pt modelId="{4DB2F3EA-CAE3-4BF0-A740-2E8D52A15680}" type="sibTrans" cxnId="{522361D4-D8B1-46BC-9723-4987F6974123}">
      <dgm:prSet/>
      <dgm:spPr/>
      <dgm:t>
        <a:bodyPr/>
        <a:lstStyle/>
        <a:p>
          <a:endParaRPr lang="pl-PL"/>
        </a:p>
      </dgm:t>
    </dgm:pt>
    <dgm:pt modelId="{4949B3B0-1080-4973-94CF-782A4F48AB2E}">
      <dgm:prSet/>
      <dgm:spPr/>
      <dgm:t>
        <a:bodyPr/>
        <a:lstStyle/>
        <a:p>
          <a:r>
            <a:rPr lang="pl-PL"/>
            <a:t>Trzeba pamiętać że wagi linków są znacząco różne.</a:t>
          </a:r>
        </a:p>
      </dgm:t>
    </dgm:pt>
    <dgm:pt modelId="{6F1557F9-0040-44F6-A8F6-9B7958338342}" type="parTrans" cxnId="{DA00F1F7-B03E-40DB-9C34-01B1674410E6}">
      <dgm:prSet/>
      <dgm:spPr/>
      <dgm:t>
        <a:bodyPr/>
        <a:lstStyle/>
        <a:p>
          <a:endParaRPr lang="pl-PL"/>
        </a:p>
      </dgm:t>
    </dgm:pt>
    <dgm:pt modelId="{9FFF1D85-7E55-41D7-961F-32CB352ACBEA}" type="sibTrans" cxnId="{DA00F1F7-B03E-40DB-9C34-01B1674410E6}">
      <dgm:prSet/>
      <dgm:spPr/>
      <dgm:t>
        <a:bodyPr/>
        <a:lstStyle/>
        <a:p>
          <a:endParaRPr lang="pl-PL"/>
        </a:p>
      </dgm:t>
    </dgm:pt>
    <dgm:pt modelId="{E49F5830-98D6-4616-BA17-308EB7680A9E}">
      <dgm:prSet/>
      <dgm:spPr/>
      <dgm:t>
        <a:bodyPr/>
        <a:lstStyle/>
        <a:p>
          <a:r>
            <a:rPr lang="pl-PL"/>
            <a:t>strony partnerów</a:t>
          </a:r>
        </a:p>
      </dgm:t>
    </dgm:pt>
    <dgm:pt modelId="{29C02969-D54F-4894-97BE-CB97CB98D658}" type="parTrans" cxnId="{0F3853B7-97AB-4E5A-8A30-F0D067891805}">
      <dgm:prSet/>
      <dgm:spPr/>
      <dgm:t>
        <a:bodyPr/>
        <a:lstStyle/>
        <a:p>
          <a:endParaRPr lang="pl-PL"/>
        </a:p>
      </dgm:t>
    </dgm:pt>
    <dgm:pt modelId="{227507B4-1D8B-4679-AABA-4CDEC1169705}" type="sibTrans" cxnId="{0F3853B7-97AB-4E5A-8A30-F0D067891805}">
      <dgm:prSet/>
      <dgm:spPr/>
      <dgm:t>
        <a:bodyPr/>
        <a:lstStyle/>
        <a:p>
          <a:endParaRPr lang="pl-PL"/>
        </a:p>
      </dgm:t>
    </dgm:pt>
    <dgm:pt modelId="{48797267-18D8-434F-94C6-B71C2A7D1F48}">
      <dgm:prSet/>
      <dgm:spPr/>
      <dgm:t>
        <a:bodyPr/>
        <a:lstStyle/>
        <a:p>
          <a:r>
            <a:rPr lang="pl-PL"/>
            <a:t>katalogi stron</a:t>
          </a:r>
        </a:p>
      </dgm:t>
    </dgm:pt>
    <dgm:pt modelId="{93B3DD7E-DDB6-41F1-8F45-F7CC2C22E698}" type="parTrans" cxnId="{B3588CFE-D303-462B-8077-222E75C21D9E}">
      <dgm:prSet/>
      <dgm:spPr/>
      <dgm:t>
        <a:bodyPr/>
        <a:lstStyle/>
        <a:p>
          <a:endParaRPr lang="pl-PL"/>
        </a:p>
      </dgm:t>
    </dgm:pt>
    <dgm:pt modelId="{A331674A-0E96-4E3A-B576-DE24112FFD37}" type="sibTrans" cxnId="{B3588CFE-D303-462B-8077-222E75C21D9E}">
      <dgm:prSet/>
      <dgm:spPr/>
      <dgm:t>
        <a:bodyPr/>
        <a:lstStyle/>
        <a:p>
          <a:endParaRPr lang="pl-PL"/>
        </a:p>
      </dgm:t>
    </dgm:pt>
    <dgm:pt modelId="{A41DC769-F629-428F-A540-4EDEDCE689C6}">
      <dgm:prSet/>
      <dgm:spPr/>
      <dgm:t>
        <a:bodyPr/>
        <a:lstStyle/>
        <a:p>
          <a:r>
            <a:rPr lang="pl-PL"/>
            <a:t>kupowanie linków – </a:t>
          </a:r>
          <a:r>
            <a:rPr lang="pl-PL" b="1"/>
            <a:t>zły pomysł</a:t>
          </a:r>
          <a:endParaRPr lang="pl-PL"/>
        </a:p>
      </dgm:t>
    </dgm:pt>
    <dgm:pt modelId="{CC3DABD2-C498-4131-93A5-1D380F96493A}" type="parTrans" cxnId="{16F72A8F-EB28-4989-A912-8D5C9F63E8EF}">
      <dgm:prSet/>
      <dgm:spPr/>
      <dgm:t>
        <a:bodyPr/>
        <a:lstStyle/>
        <a:p>
          <a:endParaRPr lang="pl-PL"/>
        </a:p>
      </dgm:t>
    </dgm:pt>
    <dgm:pt modelId="{CC5267D7-EEAB-45EC-8CFD-DF68016A44F2}" type="sibTrans" cxnId="{16F72A8F-EB28-4989-A912-8D5C9F63E8EF}">
      <dgm:prSet/>
      <dgm:spPr/>
      <dgm:t>
        <a:bodyPr/>
        <a:lstStyle/>
        <a:p>
          <a:endParaRPr lang="pl-PL"/>
        </a:p>
      </dgm:t>
    </dgm:pt>
    <dgm:pt modelId="{4D690DE8-D9F0-49FF-863B-1AECFF01782C}">
      <dgm:prSet/>
      <dgm:spPr/>
      <dgm:t>
        <a:bodyPr/>
        <a:lstStyle/>
        <a:p>
          <a:r>
            <a:rPr lang="pl-PL"/>
            <a:t>systemy wymiany linków – </a:t>
          </a:r>
          <a:r>
            <a:rPr lang="pl-PL" b="1"/>
            <a:t>zły pomysł</a:t>
          </a:r>
          <a:endParaRPr lang="pl-PL"/>
        </a:p>
      </dgm:t>
    </dgm:pt>
    <dgm:pt modelId="{F42AC796-9456-4C88-BD78-A767EA0B37B9}" type="parTrans" cxnId="{4E58B7A9-02A6-4F8D-B2B5-03B51B1CC3BA}">
      <dgm:prSet/>
      <dgm:spPr/>
      <dgm:t>
        <a:bodyPr/>
        <a:lstStyle/>
        <a:p>
          <a:endParaRPr lang="pl-PL"/>
        </a:p>
      </dgm:t>
    </dgm:pt>
    <dgm:pt modelId="{DF153BDE-DA6A-4433-9F76-AA39DE1A458F}" type="sibTrans" cxnId="{4E58B7A9-02A6-4F8D-B2B5-03B51B1CC3BA}">
      <dgm:prSet/>
      <dgm:spPr/>
      <dgm:t>
        <a:bodyPr/>
        <a:lstStyle/>
        <a:p>
          <a:endParaRPr lang="pl-PL"/>
        </a:p>
      </dgm:t>
    </dgm:pt>
    <dgm:pt modelId="{CBEDBA81-EEC0-4924-A8B8-E78E797FD9A2}">
      <dgm:prSet/>
      <dgm:spPr/>
      <dgm:t>
        <a:bodyPr/>
        <a:lstStyle/>
        <a:p>
          <a:r>
            <a:rPr lang="pl-PL"/>
            <a:t>fora, blogi </a:t>
          </a:r>
        </a:p>
      </dgm:t>
    </dgm:pt>
    <dgm:pt modelId="{97B0180C-DEAD-4009-94DF-BF61C0340A1E}" type="parTrans" cxnId="{157A1344-3C2E-4CC9-A235-189DDBF1D803}">
      <dgm:prSet/>
      <dgm:spPr/>
      <dgm:t>
        <a:bodyPr/>
        <a:lstStyle/>
        <a:p>
          <a:endParaRPr lang="pl-PL"/>
        </a:p>
      </dgm:t>
    </dgm:pt>
    <dgm:pt modelId="{7899AB0A-6417-4174-B498-A282C20DB78C}" type="sibTrans" cxnId="{157A1344-3C2E-4CC9-A235-189DDBF1D803}">
      <dgm:prSet/>
      <dgm:spPr/>
      <dgm:t>
        <a:bodyPr/>
        <a:lstStyle/>
        <a:p>
          <a:endParaRPr lang="pl-PL"/>
        </a:p>
      </dgm:t>
    </dgm:pt>
    <dgm:pt modelId="{6B1AD149-1D2E-4E7C-B921-445B3817B4A3}">
      <dgm:prSet/>
      <dgm:spPr/>
      <dgm:t>
        <a:bodyPr/>
        <a:lstStyle/>
        <a:p>
          <a:r>
            <a:rPr lang="pl-PL"/>
            <a:t>Linki wewnątrz serwisu</a:t>
          </a:r>
        </a:p>
      </dgm:t>
    </dgm:pt>
    <dgm:pt modelId="{19EFC594-6130-440F-9FA3-B852AC5E186A}" type="parTrans" cxnId="{05EE50B6-91D1-4A54-B231-6DAA44F4CDAD}">
      <dgm:prSet/>
      <dgm:spPr/>
      <dgm:t>
        <a:bodyPr/>
        <a:lstStyle/>
        <a:p>
          <a:endParaRPr lang="pl-PL"/>
        </a:p>
      </dgm:t>
    </dgm:pt>
    <dgm:pt modelId="{941DEEB9-D0FB-4E66-9FC2-D0E105B0A500}" type="sibTrans" cxnId="{05EE50B6-91D1-4A54-B231-6DAA44F4CDAD}">
      <dgm:prSet/>
      <dgm:spPr/>
      <dgm:t>
        <a:bodyPr/>
        <a:lstStyle/>
        <a:p>
          <a:endParaRPr lang="pl-PL"/>
        </a:p>
      </dgm:t>
    </dgm:pt>
    <dgm:pt modelId="{4BCDA991-C3F0-4AA3-874A-F1F5E734DF58}">
      <dgm:prSet/>
      <dgm:spPr/>
      <dgm:t>
        <a:bodyPr/>
        <a:lstStyle/>
        <a:p>
          <a:r>
            <a:rPr lang="pl-PL"/>
            <a:t>Linki prowadzące na zewnątrz</a:t>
          </a:r>
        </a:p>
      </dgm:t>
    </dgm:pt>
    <dgm:pt modelId="{16C64724-140A-4AB2-8245-F17EEAACAA97}" type="parTrans" cxnId="{D650E04E-8FD6-4CAF-9C61-39485939207A}">
      <dgm:prSet/>
      <dgm:spPr/>
      <dgm:t>
        <a:bodyPr/>
        <a:lstStyle/>
        <a:p>
          <a:endParaRPr lang="pl-PL"/>
        </a:p>
      </dgm:t>
    </dgm:pt>
    <dgm:pt modelId="{214FACBC-A0D7-4196-BCD8-7D88EBB261D8}" type="sibTrans" cxnId="{D650E04E-8FD6-4CAF-9C61-39485939207A}">
      <dgm:prSet/>
      <dgm:spPr/>
      <dgm:t>
        <a:bodyPr/>
        <a:lstStyle/>
        <a:p>
          <a:endParaRPr lang="pl-PL"/>
        </a:p>
      </dgm:t>
    </dgm:pt>
    <dgm:pt modelId="{63F596AF-46AC-4F94-A77A-86302D267D5F}" type="pres">
      <dgm:prSet presAssocID="{02B57E88-CC9F-483B-BD8F-2BCC74D15A3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8EC8861-9A2F-4765-A9B2-4D96DC60C1B0}" type="pres">
      <dgm:prSet presAssocID="{E4DB0F30-0FC8-4C55-9DA8-3C48E5CEB56E}" presName="circle1" presStyleLbl="node1" presStyleIdx="0" presStyleCnt="4"/>
      <dgm:spPr/>
    </dgm:pt>
    <dgm:pt modelId="{F7231898-E82C-4D10-974F-BB30888ABF3E}" type="pres">
      <dgm:prSet presAssocID="{E4DB0F30-0FC8-4C55-9DA8-3C48E5CEB56E}" presName="space" presStyleCnt="0"/>
      <dgm:spPr/>
    </dgm:pt>
    <dgm:pt modelId="{660B8EA0-7D2F-402B-8956-55385B2F3FAB}" type="pres">
      <dgm:prSet presAssocID="{E4DB0F30-0FC8-4C55-9DA8-3C48E5CEB56E}" presName="rect1" presStyleLbl="alignAcc1" presStyleIdx="0" presStyleCnt="4"/>
      <dgm:spPr/>
    </dgm:pt>
    <dgm:pt modelId="{60BFE3C6-8E4B-4986-924D-2329D7520697}" type="pres">
      <dgm:prSet presAssocID="{4949B3B0-1080-4973-94CF-782A4F48AB2E}" presName="vertSpace2" presStyleLbl="node1" presStyleIdx="0" presStyleCnt="4"/>
      <dgm:spPr/>
    </dgm:pt>
    <dgm:pt modelId="{C1F34C4C-7D02-4416-99CA-CD9C4E0C00C3}" type="pres">
      <dgm:prSet presAssocID="{4949B3B0-1080-4973-94CF-782A4F48AB2E}" presName="circle2" presStyleLbl="node1" presStyleIdx="1" presStyleCnt="4"/>
      <dgm:spPr/>
    </dgm:pt>
    <dgm:pt modelId="{49D84615-78B1-4EAF-9E5B-1A63516C0792}" type="pres">
      <dgm:prSet presAssocID="{4949B3B0-1080-4973-94CF-782A4F48AB2E}" presName="rect2" presStyleLbl="alignAcc1" presStyleIdx="1" presStyleCnt="4"/>
      <dgm:spPr/>
    </dgm:pt>
    <dgm:pt modelId="{04F4AE0D-7567-4013-8BC0-64FDC7C3339D}" type="pres">
      <dgm:prSet presAssocID="{6B1AD149-1D2E-4E7C-B921-445B3817B4A3}" presName="vertSpace3" presStyleLbl="node1" presStyleIdx="1" presStyleCnt="4"/>
      <dgm:spPr/>
    </dgm:pt>
    <dgm:pt modelId="{F2A58CBB-ABDF-444D-86C0-923A4B88081F}" type="pres">
      <dgm:prSet presAssocID="{6B1AD149-1D2E-4E7C-B921-445B3817B4A3}" presName="circle3" presStyleLbl="node1" presStyleIdx="2" presStyleCnt="4"/>
      <dgm:spPr/>
    </dgm:pt>
    <dgm:pt modelId="{71C091E8-D267-4C3B-9458-155FC8DC1DB7}" type="pres">
      <dgm:prSet presAssocID="{6B1AD149-1D2E-4E7C-B921-445B3817B4A3}" presName="rect3" presStyleLbl="alignAcc1" presStyleIdx="2" presStyleCnt="4"/>
      <dgm:spPr/>
    </dgm:pt>
    <dgm:pt modelId="{82929EE4-352C-49B1-9F0B-B98BFC7C4112}" type="pres">
      <dgm:prSet presAssocID="{4BCDA991-C3F0-4AA3-874A-F1F5E734DF58}" presName="vertSpace4" presStyleLbl="node1" presStyleIdx="2" presStyleCnt="4"/>
      <dgm:spPr/>
    </dgm:pt>
    <dgm:pt modelId="{3E22B7B4-5543-4CC6-983F-11F7A344FD56}" type="pres">
      <dgm:prSet presAssocID="{4BCDA991-C3F0-4AA3-874A-F1F5E734DF58}" presName="circle4" presStyleLbl="node1" presStyleIdx="3" presStyleCnt="4"/>
      <dgm:spPr/>
    </dgm:pt>
    <dgm:pt modelId="{9BF215E3-6BFE-431E-BEE3-C2712B0134ED}" type="pres">
      <dgm:prSet presAssocID="{4BCDA991-C3F0-4AA3-874A-F1F5E734DF58}" presName="rect4" presStyleLbl="alignAcc1" presStyleIdx="3" presStyleCnt="4"/>
      <dgm:spPr/>
    </dgm:pt>
    <dgm:pt modelId="{5407B85E-3DD4-4DA8-BDFF-C91A395B3FF7}" type="pres">
      <dgm:prSet presAssocID="{E4DB0F30-0FC8-4C55-9DA8-3C48E5CEB56E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77823CE7-2637-4F39-9770-ADDBD52C3D2D}" type="pres">
      <dgm:prSet presAssocID="{E4DB0F30-0FC8-4C55-9DA8-3C48E5CEB56E}" presName="rect1ChTx" presStyleLbl="alignAcc1" presStyleIdx="3" presStyleCnt="4">
        <dgm:presLayoutVars>
          <dgm:bulletEnabled val="1"/>
        </dgm:presLayoutVars>
      </dgm:prSet>
      <dgm:spPr/>
    </dgm:pt>
    <dgm:pt modelId="{8BCAA292-F8C7-4366-BA71-9176E2A85C8A}" type="pres">
      <dgm:prSet presAssocID="{4949B3B0-1080-4973-94CF-782A4F48AB2E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5CFE81BF-78DD-4F6A-99AB-33620E794709}" type="pres">
      <dgm:prSet presAssocID="{4949B3B0-1080-4973-94CF-782A4F48AB2E}" presName="rect2ChTx" presStyleLbl="alignAcc1" presStyleIdx="3" presStyleCnt="4">
        <dgm:presLayoutVars>
          <dgm:bulletEnabled val="1"/>
        </dgm:presLayoutVars>
      </dgm:prSet>
      <dgm:spPr/>
    </dgm:pt>
    <dgm:pt modelId="{2D801C2A-595A-47C5-8197-B7586BD94687}" type="pres">
      <dgm:prSet presAssocID="{6B1AD149-1D2E-4E7C-B921-445B3817B4A3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89E38813-7012-4E65-97DD-F9DCFBA273F8}" type="pres">
      <dgm:prSet presAssocID="{6B1AD149-1D2E-4E7C-B921-445B3817B4A3}" presName="rect3ChTx" presStyleLbl="alignAcc1" presStyleIdx="3" presStyleCnt="4">
        <dgm:presLayoutVars>
          <dgm:bulletEnabled val="1"/>
        </dgm:presLayoutVars>
      </dgm:prSet>
      <dgm:spPr/>
    </dgm:pt>
    <dgm:pt modelId="{4602C1D4-5481-4265-AD88-19AEC5DDD78C}" type="pres">
      <dgm:prSet presAssocID="{4BCDA991-C3F0-4AA3-874A-F1F5E734DF58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47051AF1-1895-4A44-AF81-88201877C653}" type="pres">
      <dgm:prSet presAssocID="{4BCDA991-C3F0-4AA3-874A-F1F5E734DF58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BD15560A-E299-4EF6-9C0E-473A6346DFDE}" type="presOf" srcId="{4BCDA991-C3F0-4AA3-874A-F1F5E734DF58}" destId="{4602C1D4-5481-4265-AD88-19AEC5DDD78C}" srcOrd="1" destOrd="0" presId="urn:microsoft.com/office/officeart/2005/8/layout/target3"/>
    <dgm:cxn modelId="{3504FA37-69C2-40AD-A80B-1727FD8E5D9D}" type="presOf" srcId="{CBEDBA81-EEC0-4924-A8B8-E78E797FD9A2}" destId="{5CFE81BF-78DD-4F6A-99AB-33620E794709}" srcOrd="0" destOrd="4" presId="urn:microsoft.com/office/officeart/2005/8/layout/target3"/>
    <dgm:cxn modelId="{6ECED93A-EC20-41B9-9A4C-DE465999806C}" type="presOf" srcId="{E4DB0F30-0FC8-4C55-9DA8-3C48E5CEB56E}" destId="{5407B85E-3DD4-4DA8-BDFF-C91A395B3FF7}" srcOrd="1" destOrd="0" presId="urn:microsoft.com/office/officeart/2005/8/layout/target3"/>
    <dgm:cxn modelId="{157A1344-3C2E-4CC9-A235-189DDBF1D803}" srcId="{4949B3B0-1080-4973-94CF-782A4F48AB2E}" destId="{CBEDBA81-EEC0-4924-A8B8-E78E797FD9A2}" srcOrd="4" destOrd="0" parTransId="{97B0180C-DEAD-4009-94DF-BF61C0340A1E}" sibTransId="{7899AB0A-6417-4174-B498-A282C20DB78C}"/>
    <dgm:cxn modelId="{64ADE866-FC46-4EE2-9228-81F82F090EC3}" type="presOf" srcId="{4949B3B0-1080-4973-94CF-782A4F48AB2E}" destId="{49D84615-78B1-4EAF-9E5B-1A63516C0792}" srcOrd="0" destOrd="0" presId="urn:microsoft.com/office/officeart/2005/8/layout/target3"/>
    <dgm:cxn modelId="{D650E04E-8FD6-4CAF-9C61-39485939207A}" srcId="{02B57E88-CC9F-483B-BD8F-2BCC74D15A38}" destId="{4BCDA991-C3F0-4AA3-874A-F1F5E734DF58}" srcOrd="3" destOrd="0" parTransId="{16C64724-140A-4AB2-8245-F17EEAACAA97}" sibTransId="{214FACBC-A0D7-4196-BCD8-7D88EBB261D8}"/>
    <dgm:cxn modelId="{3BD29B7F-A1DA-40E8-93B0-42D2F5CBA9A1}" type="presOf" srcId="{6B1AD149-1D2E-4E7C-B921-445B3817B4A3}" destId="{2D801C2A-595A-47C5-8197-B7586BD94687}" srcOrd="1" destOrd="0" presId="urn:microsoft.com/office/officeart/2005/8/layout/target3"/>
    <dgm:cxn modelId="{95CF9387-74C2-4CAD-919A-490B25B1AC11}" type="presOf" srcId="{A41DC769-F629-428F-A540-4EDEDCE689C6}" destId="{5CFE81BF-78DD-4F6A-99AB-33620E794709}" srcOrd="0" destOrd="2" presId="urn:microsoft.com/office/officeart/2005/8/layout/target3"/>
    <dgm:cxn modelId="{16F72A8F-EB28-4989-A912-8D5C9F63E8EF}" srcId="{4949B3B0-1080-4973-94CF-782A4F48AB2E}" destId="{A41DC769-F629-428F-A540-4EDEDCE689C6}" srcOrd="2" destOrd="0" parTransId="{CC3DABD2-C498-4131-93A5-1D380F96493A}" sibTransId="{CC5267D7-EEAB-45EC-8CFD-DF68016A44F2}"/>
    <dgm:cxn modelId="{4E58B7A9-02A6-4F8D-B2B5-03B51B1CC3BA}" srcId="{4949B3B0-1080-4973-94CF-782A4F48AB2E}" destId="{4D690DE8-D9F0-49FF-863B-1AECFF01782C}" srcOrd="3" destOrd="0" parTransId="{F42AC796-9456-4C88-BD78-A767EA0B37B9}" sibTransId="{DF153BDE-DA6A-4433-9F76-AA39DE1A458F}"/>
    <dgm:cxn modelId="{9C5F79AB-F78F-44A2-A4A5-FD8A4DDA93EF}" type="presOf" srcId="{6B1AD149-1D2E-4E7C-B921-445B3817B4A3}" destId="{71C091E8-D267-4C3B-9458-155FC8DC1DB7}" srcOrd="0" destOrd="0" presId="urn:microsoft.com/office/officeart/2005/8/layout/target3"/>
    <dgm:cxn modelId="{9EF539AF-6F16-4489-A71C-11026B73F964}" type="presOf" srcId="{02B57E88-CC9F-483B-BD8F-2BCC74D15A38}" destId="{63F596AF-46AC-4F94-A77A-86302D267D5F}" srcOrd="0" destOrd="0" presId="urn:microsoft.com/office/officeart/2005/8/layout/target3"/>
    <dgm:cxn modelId="{3692E4AF-B778-4034-BB4D-10C34434647D}" type="presOf" srcId="{E49F5830-98D6-4616-BA17-308EB7680A9E}" destId="{5CFE81BF-78DD-4F6A-99AB-33620E794709}" srcOrd="0" destOrd="0" presId="urn:microsoft.com/office/officeart/2005/8/layout/target3"/>
    <dgm:cxn modelId="{05EE50B6-91D1-4A54-B231-6DAA44F4CDAD}" srcId="{02B57E88-CC9F-483B-BD8F-2BCC74D15A38}" destId="{6B1AD149-1D2E-4E7C-B921-445B3817B4A3}" srcOrd="2" destOrd="0" parTransId="{19EFC594-6130-440F-9FA3-B852AC5E186A}" sibTransId="{941DEEB9-D0FB-4E66-9FC2-D0E105B0A500}"/>
    <dgm:cxn modelId="{0F3853B7-97AB-4E5A-8A30-F0D067891805}" srcId="{4949B3B0-1080-4973-94CF-782A4F48AB2E}" destId="{E49F5830-98D6-4616-BA17-308EB7680A9E}" srcOrd="0" destOrd="0" parTransId="{29C02969-D54F-4894-97BE-CB97CB98D658}" sibTransId="{227507B4-1D8B-4679-AABA-4CDEC1169705}"/>
    <dgm:cxn modelId="{75FCE0CF-526E-4C82-9B20-B06A8B16823B}" type="presOf" srcId="{4BCDA991-C3F0-4AA3-874A-F1F5E734DF58}" destId="{9BF215E3-6BFE-431E-BEE3-C2712B0134ED}" srcOrd="0" destOrd="0" presId="urn:microsoft.com/office/officeart/2005/8/layout/target3"/>
    <dgm:cxn modelId="{522361D4-D8B1-46BC-9723-4987F6974123}" srcId="{02B57E88-CC9F-483B-BD8F-2BCC74D15A38}" destId="{E4DB0F30-0FC8-4C55-9DA8-3C48E5CEB56E}" srcOrd="0" destOrd="0" parTransId="{3C12D7CE-F82D-41E9-8A85-BA828D4E933D}" sibTransId="{4DB2F3EA-CAE3-4BF0-A740-2E8D52A15680}"/>
    <dgm:cxn modelId="{087AFFD5-D5C3-4529-991B-AC52A2B8B961}" type="presOf" srcId="{4949B3B0-1080-4973-94CF-782A4F48AB2E}" destId="{8BCAA292-F8C7-4366-BA71-9176E2A85C8A}" srcOrd="1" destOrd="0" presId="urn:microsoft.com/office/officeart/2005/8/layout/target3"/>
    <dgm:cxn modelId="{90A43CF0-19B8-4882-8BB4-ADBA6214E494}" type="presOf" srcId="{E4DB0F30-0FC8-4C55-9DA8-3C48E5CEB56E}" destId="{660B8EA0-7D2F-402B-8956-55385B2F3FAB}" srcOrd="0" destOrd="0" presId="urn:microsoft.com/office/officeart/2005/8/layout/target3"/>
    <dgm:cxn modelId="{DA00F1F7-B03E-40DB-9C34-01B1674410E6}" srcId="{02B57E88-CC9F-483B-BD8F-2BCC74D15A38}" destId="{4949B3B0-1080-4973-94CF-782A4F48AB2E}" srcOrd="1" destOrd="0" parTransId="{6F1557F9-0040-44F6-A8F6-9B7958338342}" sibTransId="{9FFF1D85-7E55-41D7-961F-32CB352ACBEA}"/>
    <dgm:cxn modelId="{532AAFFC-D423-4186-9E4C-F4AFF33A311E}" type="presOf" srcId="{4D690DE8-D9F0-49FF-863B-1AECFF01782C}" destId="{5CFE81BF-78DD-4F6A-99AB-33620E794709}" srcOrd="0" destOrd="3" presId="urn:microsoft.com/office/officeart/2005/8/layout/target3"/>
    <dgm:cxn modelId="{604DB8FD-BA2D-4D41-9441-D43B62C6982F}" type="presOf" srcId="{48797267-18D8-434F-94C6-B71C2A7D1F48}" destId="{5CFE81BF-78DD-4F6A-99AB-33620E794709}" srcOrd="0" destOrd="1" presId="urn:microsoft.com/office/officeart/2005/8/layout/target3"/>
    <dgm:cxn modelId="{B3588CFE-D303-462B-8077-222E75C21D9E}" srcId="{4949B3B0-1080-4973-94CF-782A4F48AB2E}" destId="{48797267-18D8-434F-94C6-B71C2A7D1F48}" srcOrd="1" destOrd="0" parTransId="{93B3DD7E-DDB6-41F1-8F45-F7CC2C22E698}" sibTransId="{A331674A-0E96-4E3A-B576-DE24112FFD37}"/>
    <dgm:cxn modelId="{593E26A5-36DB-4C6F-816D-1CB0ABA11628}" type="presParOf" srcId="{63F596AF-46AC-4F94-A77A-86302D267D5F}" destId="{88EC8861-9A2F-4765-A9B2-4D96DC60C1B0}" srcOrd="0" destOrd="0" presId="urn:microsoft.com/office/officeart/2005/8/layout/target3"/>
    <dgm:cxn modelId="{1510B2F5-D917-4A75-AA46-E9A16A72C51B}" type="presParOf" srcId="{63F596AF-46AC-4F94-A77A-86302D267D5F}" destId="{F7231898-E82C-4D10-974F-BB30888ABF3E}" srcOrd="1" destOrd="0" presId="urn:microsoft.com/office/officeart/2005/8/layout/target3"/>
    <dgm:cxn modelId="{BC4D2A0A-2AEA-4B2B-A435-A2BF479AEF49}" type="presParOf" srcId="{63F596AF-46AC-4F94-A77A-86302D267D5F}" destId="{660B8EA0-7D2F-402B-8956-55385B2F3FAB}" srcOrd="2" destOrd="0" presId="urn:microsoft.com/office/officeart/2005/8/layout/target3"/>
    <dgm:cxn modelId="{C4153DF7-D6E4-49DA-AED4-24CEC65F2896}" type="presParOf" srcId="{63F596AF-46AC-4F94-A77A-86302D267D5F}" destId="{60BFE3C6-8E4B-4986-924D-2329D7520697}" srcOrd="3" destOrd="0" presId="urn:microsoft.com/office/officeart/2005/8/layout/target3"/>
    <dgm:cxn modelId="{AB5EF4C5-A698-4A41-9B6E-99F61EC94A63}" type="presParOf" srcId="{63F596AF-46AC-4F94-A77A-86302D267D5F}" destId="{C1F34C4C-7D02-4416-99CA-CD9C4E0C00C3}" srcOrd="4" destOrd="0" presId="urn:microsoft.com/office/officeart/2005/8/layout/target3"/>
    <dgm:cxn modelId="{20768409-0546-439E-AA26-7667313FA9BB}" type="presParOf" srcId="{63F596AF-46AC-4F94-A77A-86302D267D5F}" destId="{49D84615-78B1-4EAF-9E5B-1A63516C0792}" srcOrd="5" destOrd="0" presId="urn:microsoft.com/office/officeart/2005/8/layout/target3"/>
    <dgm:cxn modelId="{EE984896-51DE-4526-B972-56A2FB788645}" type="presParOf" srcId="{63F596AF-46AC-4F94-A77A-86302D267D5F}" destId="{04F4AE0D-7567-4013-8BC0-64FDC7C3339D}" srcOrd="6" destOrd="0" presId="urn:microsoft.com/office/officeart/2005/8/layout/target3"/>
    <dgm:cxn modelId="{BC28614F-53C3-469C-8D92-4E5D5A356114}" type="presParOf" srcId="{63F596AF-46AC-4F94-A77A-86302D267D5F}" destId="{F2A58CBB-ABDF-444D-86C0-923A4B88081F}" srcOrd="7" destOrd="0" presId="urn:microsoft.com/office/officeart/2005/8/layout/target3"/>
    <dgm:cxn modelId="{C5E91C04-B4A3-42E1-BB99-7E2B9B112814}" type="presParOf" srcId="{63F596AF-46AC-4F94-A77A-86302D267D5F}" destId="{71C091E8-D267-4C3B-9458-155FC8DC1DB7}" srcOrd="8" destOrd="0" presId="urn:microsoft.com/office/officeart/2005/8/layout/target3"/>
    <dgm:cxn modelId="{F2C6298A-0892-48C1-84D7-FC0BF710EA26}" type="presParOf" srcId="{63F596AF-46AC-4F94-A77A-86302D267D5F}" destId="{82929EE4-352C-49B1-9F0B-B98BFC7C4112}" srcOrd="9" destOrd="0" presId="urn:microsoft.com/office/officeart/2005/8/layout/target3"/>
    <dgm:cxn modelId="{1AE081C1-431E-4B94-A874-A8C5D0DF9070}" type="presParOf" srcId="{63F596AF-46AC-4F94-A77A-86302D267D5F}" destId="{3E22B7B4-5543-4CC6-983F-11F7A344FD56}" srcOrd="10" destOrd="0" presId="urn:microsoft.com/office/officeart/2005/8/layout/target3"/>
    <dgm:cxn modelId="{FFF8462A-1AD6-4531-951B-DF611E402E7E}" type="presParOf" srcId="{63F596AF-46AC-4F94-A77A-86302D267D5F}" destId="{9BF215E3-6BFE-431E-BEE3-C2712B0134ED}" srcOrd="11" destOrd="0" presId="urn:microsoft.com/office/officeart/2005/8/layout/target3"/>
    <dgm:cxn modelId="{9A0DF71A-8227-40CA-9455-9A2020BE247D}" type="presParOf" srcId="{63F596AF-46AC-4F94-A77A-86302D267D5F}" destId="{5407B85E-3DD4-4DA8-BDFF-C91A395B3FF7}" srcOrd="12" destOrd="0" presId="urn:microsoft.com/office/officeart/2005/8/layout/target3"/>
    <dgm:cxn modelId="{EC914B2F-9DAA-45AB-8175-453210182F8D}" type="presParOf" srcId="{63F596AF-46AC-4F94-A77A-86302D267D5F}" destId="{77823CE7-2637-4F39-9770-ADDBD52C3D2D}" srcOrd="13" destOrd="0" presId="urn:microsoft.com/office/officeart/2005/8/layout/target3"/>
    <dgm:cxn modelId="{FB2CD003-D9DF-4CB2-A186-4D3153527EE1}" type="presParOf" srcId="{63F596AF-46AC-4F94-A77A-86302D267D5F}" destId="{8BCAA292-F8C7-4366-BA71-9176E2A85C8A}" srcOrd="14" destOrd="0" presId="urn:microsoft.com/office/officeart/2005/8/layout/target3"/>
    <dgm:cxn modelId="{2B9EBD54-CEF7-4DE9-932C-C2141D2C9DB2}" type="presParOf" srcId="{63F596AF-46AC-4F94-A77A-86302D267D5F}" destId="{5CFE81BF-78DD-4F6A-99AB-33620E794709}" srcOrd="15" destOrd="0" presId="urn:microsoft.com/office/officeart/2005/8/layout/target3"/>
    <dgm:cxn modelId="{DDCACDF9-C951-4C60-90BC-289B47EC7120}" type="presParOf" srcId="{63F596AF-46AC-4F94-A77A-86302D267D5F}" destId="{2D801C2A-595A-47C5-8197-B7586BD94687}" srcOrd="16" destOrd="0" presId="urn:microsoft.com/office/officeart/2005/8/layout/target3"/>
    <dgm:cxn modelId="{403B7F5A-3F45-488F-8C69-E3BDB715D3BB}" type="presParOf" srcId="{63F596AF-46AC-4F94-A77A-86302D267D5F}" destId="{89E38813-7012-4E65-97DD-F9DCFBA273F8}" srcOrd="17" destOrd="0" presId="urn:microsoft.com/office/officeart/2005/8/layout/target3"/>
    <dgm:cxn modelId="{F18CD5CD-5D26-44D3-B5ED-7215CBEE8293}" type="presParOf" srcId="{63F596AF-46AC-4F94-A77A-86302D267D5F}" destId="{4602C1D4-5481-4265-AD88-19AEC5DDD78C}" srcOrd="18" destOrd="0" presId="urn:microsoft.com/office/officeart/2005/8/layout/target3"/>
    <dgm:cxn modelId="{08FCEFD8-5AE4-4427-B583-B9E6BB44FFC9}" type="presParOf" srcId="{63F596AF-46AC-4F94-A77A-86302D267D5F}" destId="{47051AF1-1895-4A44-AF81-88201877C65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F87D49-6008-42EB-A58C-19326C42C8E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6E3F54C3-7092-4936-8F8F-960297D493CF}">
      <dgm:prSet/>
      <dgm:spPr/>
      <dgm:t>
        <a:bodyPr/>
        <a:lstStyle/>
        <a:p>
          <a:r>
            <a:rPr lang="pl-PL"/>
            <a:t>Szybkość ładowania się strony</a:t>
          </a:r>
        </a:p>
      </dgm:t>
    </dgm:pt>
    <dgm:pt modelId="{E1870387-7ED7-41EE-BA63-6454371977DA}" type="parTrans" cxnId="{FF7916B7-DD8C-4FC1-A0A3-6D6D23D9BF37}">
      <dgm:prSet/>
      <dgm:spPr/>
      <dgm:t>
        <a:bodyPr/>
        <a:lstStyle/>
        <a:p>
          <a:endParaRPr lang="pl-PL"/>
        </a:p>
      </dgm:t>
    </dgm:pt>
    <dgm:pt modelId="{0B76C791-090D-40A7-AF28-3F7E39EC35C9}" type="sibTrans" cxnId="{FF7916B7-DD8C-4FC1-A0A3-6D6D23D9BF37}">
      <dgm:prSet/>
      <dgm:spPr/>
      <dgm:t>
        <a:bodyPr/>
        <a:lstStyle/>
        <a:p>
          <a:endParaRPr lang="pl-PL"/>
        </a:p>
      </dgm:t>
    </dgm:pt>
    <dgm:pt modelId="{87032E34-57CF-43C7-AB3D-D023B1E21298}">
      <dgm:prSet/>
      <dgm:spPr/>
      <dgm:t>
        <a:bodyPr/>
        <a:lstStyle/>
        <a:p>
          <a:r>
            <a:rPr lang="pl-PL"/>
            <a:t>Na urządzeniach stacjonarnych</a:t>
          </a:r>
        </a:p>
      </dgm:t>
    </dgm:pt>
    <dgm:pt modelId="{B919A5EA-A152-4C1A-AA0B-F00868BE3906}" type="parTrans" cxnId="{348C9452-2313-4CC2-BB09-3BE4EB1F7D38}">
      <dgm:prSet/>
      <dgm:spPr/>
      <dgm:t>
        <a:bodyPr/>
        <a:lstStyle/>
        <a:p>
          <a:endParaRPr lang="pl-PL"/>
        </a:p>
      </dgm:t>
    </dgm:pt>
    <dgm:pt modelId="{3B344A15-DFAD-4589-A658-3BFD8294E4C2}" type="sibTrans" cxnId="{348C9452-2313-4CC2-BB09-3BE4EB1F7D38}">
      <dgm:prSet/>
      <dgm:spPr/>
      <dgm:t>
        <a:bodyPr/>
        <a:lstStyle/>
        <a:p>
          <a:endParaRPr lang="pl-PL"/>
        </a:p>
      </dgm:t>
    </dgm:pt>
    <dgm:pt modelId="{089902E5-243B-4685-A1A4-7022D250F1EB}">
      <dgm:prSet/>
      <dgm:spPr/>
      <dgm:t>
        <a:bodyPr/>
        <a:lstStyle/>
        <a:p>
          <a:r>
            <a:rPr lang="pl-PL"/>
            <a:t>Na urządzeniach mobilnych</a:t>
          </a:r>
        </a:p>
      </dgm:t>
    </dgm:pt>
    <dgm:pt modelId="{9BEE35BF-DE1D-42B6-AAAF-34F9C11AAA4D}" type="parTrans" cxnId="{83848279-788A-4CB9-A625-0C788B3A8739}">
      <dgm:prSet/>
      <dgm:spPr/>
      <dgm:t>
        <a:bodyPr/>
        <a:lstStyle/>
        <a:p>
          <a:endParaRPr lang="pl-PL"/>
        </a:p>
      </dgm:t>
    </dgm:pt>
    <dgm:pt modelId="{D2C0E3D4-29D7-45FA-A290-F046BEC6457B}" type="sibTrans" cxnId="{83848279-788A-4CB9-A625-0C788B3A8739}">
      <dgm:prSet/>
      <dgm:spPr/>
      <dgm:t>
        <a:bodyPr/>
        <a:lstStyle/>
        <a:p>
          <a:endParaRPr lang="pl-PL"/>
        </a:p>
      </dgm:t>
    </dgm:pt>
    <dgm:pt modelId="{DE7414E1-11D3-4E41-BB5E-79275E2A4953}">
      <dgm:prSet/>
      <dgm:spPr/>
      <dgm:t>
        <a:bodyPr/>
        <a:lstStyle/>
        <a:p>
          <a:r>
            <a:rPr lang="pl-PL"/>
            <a:t>Core Web Vitals</a:t>
          </a:r>
        </a:p>
      </dgm:t>
    </dgm:pt>
    <dgm:pt modelId="{9A3DA46F-6032-4C7A-9340-C2C65C00C99D}" type="parTrans" cxnId="{DF03F1A9-0EB8-4544-BFDE-6674F066D8AE}">
      <dgm:prSet/>
      <dgm:spPr/>
      <dgm:t>
        <a:bodyPr/>
        <a:lstStyle/>
        <a:p>
          <a:endParaRPr lang="pl-PL"/>
        </a:p>
      </dgm:t>
    </dgm:pt>
    <dgm:pt modelId="{4DD52975-16EC-40D8-B9F3-15EEDF1BEABE}" type="sibTrans" cxnId="{DF03F1A9-0EB8-4544-BFDE-6674F066D8AE}">
      <dgm:prSet/>
      <dgm:spPr/>
      <dgm:t>
        <a:bodyPr/>
        <a:lstStyle/>
        <a:p>
          <a:endParaRPr lang="pl-PL"/>
        </a:p>
      </dgm:t>
    </dgm:pt>
    <dgm:pt modelId="{28A8A0E7-722B-4985-9D55-92DF168B0EB7}">
      <dgm:prSet/>
      <dgm:spPr/>
      <dgm:t>
        <a:bodyPr/>
        <a:lstStyle/>
        <a:p>
          <a:r>
            <a:rPr lang="pl-PL" b="1"/>
            <a:t>Aktualizacja Google Page Experience w 2021 roku</a:t>
          </a:r>
          <a:endParaRPr lang="pl-PL"/>
        </a:p>
      </dgm:t>
    </dgm:pt>
    <dgm:pt modelId="{F6094CA9-30CE-4085-99D3-EACC65C86F9A}" type="parTrans" cxnId="{B9686DDA-E160-419A-977F-73C3D54CCC1C}">
      <dgm:prSet/>
      <dgm:spPr/>
      <dgm:t>
        <a:bodyPr/>
        <a:lstStyle/>
        <a:p>
          <a:endParaRPr lang="pl-PL"/>
        </a:p>
      </dgm:t>
    </dgm:pt>
    <dgm:pt modelId="{350E0440-C300-4E4D-BB9A-BA840FF3089D}" type="sibTrans" cxnId="{B9686DDA-E160-419A-977F-73C3D54CCC1C}">
      <dgm:prSet/>
      <dgm:spPr/>
      <dgm:t>
        <a:bodyPr/>
        <a:lstStyle/>
        <a:p>
          <a:endParaRPr lang="pl-PL"/>
        </a:p>
      </dgm:t>
    </dgm:pt>
    <dgm:pt modelId="{4633B7BB-5E1E-4BBC-912D-E1BFDB905439}" type="pres">
      <dgm:prSet presAssocID="{71F87D49-6008-42EB-A58C-19326C42C8E9}" presName="Name0" presStyleCnt="0">
        <dgm:presLayoutVars>
          <dgm:dir/>
          <dgm:animLvl val="lvl"/>
          <dgm:resizeHandles val="exact"/>
        </dgm:presLayoutVars>
      </dgm:prSet>
      <dgm:spPr/>
    </dgm:pt>
    <dgm:pt modelId="{D43F3945-94DC-436D-A9CE-344328284E81}" type="pres">
      <dgm:prSet presAssocID="{6E3F54C3-7092-4936-8F8F-960297D493CF}" presName="linNode" presStyleCnt="0"/>
      <dgm:spPr/>
    </dgm:pt>
    <dgm:pt modelId="{0DC6971E-4E9A-4235-932A-4C9537221310}" type="pres">
      <dgm:prSet presAssocID="{6E3F54C3-7092-4936-8F8F-960297D493C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64A9DB7-FDFC-4696-BA27-AD30FFC3832B}" type="pres">
      <dgm:prSet presAssocID="{6E3F54C3-7092-4936-8F8F-960297D493CF}" presName="descendantText" presStyleLbl="alignAccFollowNode1" presStyleIdx="0" presStyleCnt="2">
        <dgm:presLayoutVars>
          <dgm:bulletEnabled val="1"/>
        </dgm:presLayoutVars>
      </dgm:prSet>
      <dgm:spPr/>
    </dgm:pt>
    <dgm:pt modelId="{2D585466-B4F1-438C-B869-ACD51DEB81EA}" type="pres">
      <dgm:prSet presAssocID="{0B76C791-090D-40A7-AF28-3F7E39EC35C9}" presName="sp" presStyleCnt="0"/>
      <dgm:spPr/>
    </dgm:pt>
    <dgm:pt modelId="{57A15B5E-97C2-4464-939E-65451CAC015A}" type="pres">
      <dgm:prSet presAssocID="{DE7414E1-11D3-4E41-BB5E-79275E2A4953}" presName="linNode" presStyleCnt="0"/>
      <dgm:spPr/>
    </dgm:pt>
    <dgm:pt modelId="{C299409C-639F-4F97-9285-1C726776C3FC}" type="pres">
      <dgm:prSet presAssocID="{DE7414E1-11D3-4E41-BB5E-79275E2A4953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BAB472EC-9F65-4329-90AB-0A001E5E8135}" type="pres">
      <dgm:prSet presAssocID="{DE7414E1-11D3-4E41-BB5E-79275E2A4953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9064800-68C0-4866-9CB7-4F1E3B277CB9}" type="presOf" srcId="{87032E34-57CF-43C7-AB3D-D023B1E21298}" destId="{364A9DB7-FDFC-4696-BA27-AD30FFC3832B}" srcOrd="0" destOrd="0" presId="urn:microsoft.com/office/officeart/2005/8/layout/vList5"/>
    <dgm:cxn modelId="{E7A24207-9583-4C01-BA64-A66EBD5A58BD}" type="presOf" srcId="{DE7414E1-11D3-4E41-BB5E-79275E2A4953}" destId="{C299409C-639F-4F97-9285-1C726776C3FC}" srcOrd="0" destOrd="0" presId="urn:microsoft.com/office/officeart/2005/8/layout/vList5"/>
    <dgm:cxn modelId="{F2C94E6E-5056-414F-9536-445BBB65D0A5}" type="presOf" srcId="{6E3F54C3-7092-4936-8F8F-960297D493CF}" destId="{0DC6971E-4E9A-4235-932A-4C9537221310}" srcOrd="0" destOrd="0" presId="urn:microsoft.com/office/officeart/2005/8/layout/vList5"/>
    <dgm:cxn modelId="{348C9452-2313-4CC2-BB09-3BE4EB1F7D38}" srcId="{6E3F54C3-7092-4936-8F8F-960297D493CF}" destId="{87032E34-57CF-43C7-AB3D-D023B1E21298}" srcOrd="0" destOrd="0" parTransId="{B919A5EA-A152-4C1A-AA0B-F00868BE3906}" sibTransId="{3B344A15-DFAD-4589-A658-3BFD8294E4C2}"/>
    <dgm:cxn modelId="{83848279-788A-4CB9-A625-0C788B3A8739}" srcId="{6E3F54C3-7092-4936-8F8F-960297D493CF}" destId="{089902E5-243B-4685-A1A4-7022D250F1EB}" srcOrd="1" destOrd="0" parTransId="{9BEE35BF-DE1D-42B6-AAAF-34F9C11AAA4D}" sibTransId="{D2C0E3D4-29D7-45FA-A290-F046BEC6457B}"/>
    <dgm:cxn modelId="{186C4D99-F9CC-48AA-89EF-EE4B232D3068}" type="presOf" srcId="{089902E5-243B-4685-A1A4-7022D250F1EB}" destId="{364A9DB7-FDFC-4696-BA27-AD30FFC3832B}" srcOrd="0" destOrd="1" presId="urn:microsoft.com/office/officeart/2005/8/layout/vList5"/>
    <dgm:cxn modelId="{DF03F1A9-0EB8-4544-BFDE-6674F066D8AE}" srcId="{71F87D49-6008-42EB-A58C-19326C42C8E9}" destId="{DE7414E1-11D3-4E41-BB5E-79275E2A4953}" srcOrd="1" destOrd="0" parTransId="{9A3DA46F-6032-4C7A-9340-C2C65C00C99D}" sibTransId="{4DD52975-16EC-40D8-B9F3-15EEDF1BEABE}"/>
    <dgm:cxn modelId="{29E2D8AB-7874-49DD-9454-D2528B93E955}" type="presOf" srcId="{28A8A0E7-722B-4985-9D55-92DF168B0EB7}" destId="{BAB472EC-9F65-4329-90AB-0A001E5E8135}" srcOrd="0" destOrd="0" presId="urn:microsoft.com/office/officeart/2005/8/layout/vList5"/>
    <dgm:cxn modelId="{369DB5B5-ACF7-4410-A4F5-F32CCFE166D9}" type="presOf" srcId="{71F87D49-6008-42EB-A58C-19326C42C8E9}" destId="{4633B7BB-5E1E-4BBC-912D-E1BFDB905439}" srcOrd="0" destOrd="0" presId="urn:microsoft.com/office/officeart/2005/8/layout/vList5"/>
    <dgm:cxn modelId="{FF7916B7-DD8C-4FC1-A0A3-6D6D23D9BF37}" srcId="{71F87D49-6008-42EB-A58C-19326C42C8E9}" destId="{6E3F54C3-7092-4936-8F8F-960297D493CF}" srcOrd="0" destOrd="0" parTransId="{E1870387-7ED7-41EE-BA63-6454371977DA}" sibTransId="{0B76C791-090D-40A7-AF28-3F7E39EC35C9}"/>
    <dgm:cxn modelId="{B9686DDA-E160-419A-977F-73C3D54CCC1C}" srcId="{DE7414E1-11D3-4E41-BB5E-79275E2A4953}" destId="{28A8A0E7-722B-4985-9D55-92DF168B0EB7}" srcOrd="0" destOrd="0" parTransId="{F6094CA9-30CE-4085-99D3-EACC65C86F9A}" sibTransId="{350E0440-C300-4E4D-BB9A-BA840FF3089D}"/>
    <dgm:cxn modelId="{02B7E960-CB26-419F-BD7F-62972CD80D9E}" type="presParOf" srcId="{4633B7BB-5E1E-4BBC-912D-E1BFDB905439}" destId="{D43F3945-94DC-436D-A9CE-344328284E81}" srcOrd="0" destOrd="0" presId="urn:microsoft.com/office/officeart/2005/8/layout/vList5"/>
    <dgm:cxn modelId="{E577D34B-D94D-41AD-8F19-952C11C7A4F2}" type="presParOf" srcId="{D43F3945-94DC-436D-A9CE-344328284E81}" destId="{0DC6971E-4E9A-4235-932A-4C9537221310}" srcOrd="0" destOrd="0" presId="urn:microsoft.com/office/officeart/2005/8/layout/vList5"/>
    <dgm:cxn modelId="{1A65A610-E53B-4916-9622-D6140265D46A}" type="presParOf" srcId="{D43F3945-94DC-436D-A9CE-344328284E81}" destId="{364A9DB7-FDFC-4696-BA27-AD30FFC3832B}" srcOrd="1" destOrd="0" presId="urn:microsoft.com/office/officeart/2005/8/layout/vList5"/>
    <dgm:cxn modelId="{48BDE160-99A9-43A9-AB78-8DD52D74239A}" type="presParOf" srcId="{4633B7BB-5E1E-4BBC-912D-E1BFDB905439}" destId="{2D585466-B4F1-438C-B869-ACD51DEB81EA}" srcOrd="1" destOrd="0" presId="urn:microsoft.com/office/officeart/2005/8/layout/vList5"/>
    <dgm:cxn modelId="{8E338E47-815D-4754-B591-982089C590A9}" type="presParOf" srcId="{4633B7BB-5E1E-4BBC-912D-E1BFDB905439}" destId="{57A15B5E-97C2-4464-939E-65451CAC015A}" srcOrd="2" destOrd="0" presId="urn:microsoft.com/office/officeart/2005/8/layout/vList5"/>
    <dgm:cxn modelId="{F24BF1AC-912C-4B54-92B5-82767226508E}" type="presParOf" srcId="{57A15B5E-97C2-4464-939E-65451CAC015A}" destId="{C299409C-639F-4F97-9285-1C726776C3FC}" srcOrd="0" destOrd="0" presId="urn:microsoft.com/office/officeart/2005/8/layout/vList5"/>
    <dgm:cxn modelId="{69ED2EB2-D2BF-4875-9050-F516CBE57D9D}" type="presParOf" srcId="{57A15B5E-97C2-4464-939E-65451CAC015A}" destId="{BAB472EC-9F65-4329-90AB-0A001E5E81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FB5A1ED-689E-47B9-9B14-4FF01BBB14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8716A68B-6089-4BEE-9505-72F6002161F3}">
      <dgm:prSet/>
      <dgm:spPr/>
      <dgm:t>
        <a:bodyPr/>
        <a:lstStyle/>
        <a:p>
          <a:r>
            <a:rPr lang="pl-PL" b="1"/>
            <a:t>LCP</a:t>
          </a:r>
          <a:r>
            <a:rPr lang="pl-PL"/>
            <a:t> (największe wyrenderowanie treści)</a:t>
          </a:r>
        </a:p>
      </dgm:t>
    </dgm:pt>
    <dgm:pt modelId="{FF4EFC22-C396-477F-94D8-9B3CD3D54DA8}" type="parTrans" cxnId="{D86E3BCC-10EA-45A4-8B97-83019A1F3FBF}">
      <dgm:prSet/>
      <dgm:spPr/>
      <dgm:t>
        <a:bodyPr/>
        <a:lstStyle/>
        <a:p>
          <a:endParaRPr lang="pl-PL"/>
        </a:p>
      </dgm:t>
    </dgm:pt>
    <dgm:pt modelId="{86D2A992-B2A6-45F1-BDDB-80253A31019C}" type="sibTrans" cxnId="{D86E3BCC-10EA-45A4-8B97-83019A1F3FBF}">
      <dgm:prSet/>
      <dgm:spPr/>
      <dgm:t>
        <a:bodyPr/>
        <a:lstStyle/>
        <a:p>
          <a:endParaRPr lang="pl-PL"/>
        </a:p>
      </dgm:t>
    </dgm:pt>
    <dgm:pt modelId="{9DF857BE-B513-4E62-ACC8-17E0A209C73C}">
      <dgm:prSet/>
      <dgm:spPr/>
      <dgm:t>
        <a:bodyPr/>
        <a:lstStyle/>
        <a:p>
          <a:r>
            <a:rPr lang="pl-PL" b="1"/>
            <a:t>FID</a:t>
          </a:r>
          <a:r>
            <a:rPr lang="pl-PL"/>
            <a:t> (opóźnienie przy pierwszym działaniu)</a:t>
          </a:r>
        </a:p>
      </dgm:t>
    </dgm:pt>
    <dgm:pt modelId="{6B931DC3-B3BA-4359-A274-57F36AEFE9E5}" type="parTrans" cxnId="{CDDD56A2-C9FE-4306-AF61-DE672F26F45C}">
      <dgm:prSet/>
      <dgm:spPr/>
      <dgm:t>
        <a:bodyPr/>
        <a:lstStyle/>
        <a:p>
          <a:endParaRPr lang="pl-PL"/>
        </a:p>
      </dgm:t>
    </dgm:pt>
    <dgm:pt modelId="{E57EF525-B18B-47E6-ADB7-C01A2F4C6E25}" type="sibTrans" cxnId="{CDDD56A2-C9FE-4306-AF61-DE672F26F45C}">
      <dgm:prSet/>
      <dgm:spPr/>
      <dgm:t>
        <a:bodyPr/>
        <a:lstStyle/>
        <a:p>
          <a:endParaRPr lang="pl-PL"/>
        </a:p>
      </dgm:t>
    </dgm:pt>
    <dgm:pt modelId="{F9C339A1-69AE-4D75-B8D3-38AE6F73A19E}">
      <dgm:prSet/>
      <dgm:spPr/>
      <dgm:t>
        <a:bodyPr/>
        <a:lstStyle/>
        <a:p>
          <a:r>
            <a:rPr lang="pl-PL" b="1"/>
            <a:t>CLS</a:t>
          </a:r>
          <a:r>
            <a:rPr lang="pl-PL"/>
            <a:t> (zbiorcze przesunięcie układu)</a:t>
          </a:r>
        </a:p>
      </dgm:t>
    </dgm:pt>
    <dgm:pt modelId="{5D0FA596-9426-40D7-9B04-311CEFE25BFC}" type="parTrans" cxnId="{C910B0FB-6949-40F8-812D-2AF1BE120EC7}">
      <dgm:prSet/>
      <dgm:spPr/>
      <dgm:t>
        <a:bodyPr/>
        <a:lstStyle/>
        <a:p>
          <a:endParaRPr lang="pl-PL"/>
        </a:p>
      </dgm:t>
    </dgm:pt>
    <dgm:pt modelId="{C63C8C69-1F88-41D7-A30D-E666A55A8A20}" type="sibTrans" cxnId="{C910B0FB-6949-40F8-812D-2AF1BE120EC7}">
      <dgm:prSet/>
      <dgm:spPr/>
      <dgm:t>
        <a:bodyPr/>
        <a:lstStyle/>
        <a:p>
          <a:endParaRPr lang="pl-PL"/>
        </a:p>
      </dgm:t>
    </dgm:pt>
    <dgm:pt modelId="{DFBBBD1C-DCED-40FD-8240-3BCCED688534}" type="pres">
      <dgm:prSet presAssocID="{9FB5A1ED-689E-47B9-9B14-4FF01BBB1433}" presName="Name0" presStyleCnt="0">
        <dgm:presLayoutVars>
          <dgm:dir/>
          <dgm:animLvl val="lvl"/>
          <dgm:resizeHandles val="exact"/>
        </dgm:presLayoutVars>
      </dgm:prSet>
      <dgm:spPr/>
    </dgm:pt>
    <dgm:pt modelId="{D214E1E1-44AC-4199-90E5-80D27278A8CB}" type="pres">
      <dgm:prSet presAssocID="{8716A68B-6089-4BEE-9505-72F6002161F3}" presName="linNode" presStyleCnt="0"/>
      <dgm:spPr/>
    </dgm:pt>
    <dgm:pt modelId="{6EEC1EB8-BC99-4C4E-AC9B-AC6ED1EC456F}" type="pres">
      <dgm:prSet presAssocID="{8716A68B-6089-4BEE-9505-72F6002161F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6AF09B5-47C5-4A76-9608-544EEACCA5D6}" type="pres">
      <dgm:prSet presAssocID="{86D2A992-B2A6-45F1-BDDB-80253A31019C}" presName="sp" presStyleCnt="0"/>
      <dgm:spPr/>
    </dgm:pt>
    <dgm:pt modelId="{D2E528E9-B4BE-4DEB-A420-440030243080}" type="pres">
      <dgm:prSet presAssocID="{9DF857BE-B513-4E62-ACC8-17E0A209C73C}" presName="linNode" presStyleCnt="0"/>
      <dgm:spPr/>
    </dgm:pt>
    <dgm:pt modelId="{8AC7D28C-F29F-4EF6-B3B9-A3C058BF5280}" type="pres">
      <dgm:prSet presAssocID="{9DF857BE-B513-4E62-ACC8-17E0A209C73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B97D454-7E0F-4E07-90F2-E7C09B5B5189}" type="pres">
      <dgm:prSet presAssocID="{E57EF525-B18B-47E6-ADB7-C01A2F4C6E25}" presName="sp" presStyleCnt="0"/>
      <dgm:spPr/>
    </dgm:pt>
    <dgm:pt modelId="{0C4D4795-1692-408A-BD24-796BF392EB23}" type="pres">
      <dgm:prSet presAssocID="{F9C339A1-69AE-4D75-B8D3-38AE6F73A19E}" presName="linNode" presStyleCnt="0"/>
      <dgm:spPr/>
    </dgm:pt>
    <dgm:pt modelId="{3B05CD9E-7658-4B5E-858E-33B088F09342}" type="pres">
      <dgm:prSet presAssocID="{F9C339A1-69AE-4D75-B8D3-38AE6F73A19E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2608C03F-BD03-4483-964D-A422F7D363C4}" type="presOf" srcId="{F9C339A1-69AE-4D75-B8D3-38AE6F73A19E}" destId="{3B05CD9E-7658-4B5E-858E-33B088F09342}" srcOrd="0" destOrd="0" presId="urn:microsoft.com/office/officeart/2005/8/layout/vList5"/>
    <dgm:cxn modelId="{A4A77B49-47B1-467E-9EA6-CB1BA746E7A1}" type="presOf" srcId="{8716A68B-6089-4BEE-9505-72F6002161F3}" destId="{6EEC1EB8-BC99-4C4E-AC9B-AC6ED1EC456F}" srcOrd="0" destOrd="0" presId="urn:microsoft.com/office/officeart/2005/8/layout/vList5"/>
    <dgm:cxn modelId="{1FE1258C-5FF2-471F-8636-0A14D4FE9BAE}" type="presOf" srcId="{9FB5A1ED-689E-47B9-9B14-4FF01BBB1433}" destId="{DFBBBD1C-DCED-40FD-8240-3BCCED688534}" srcOrd="0" destOrd="0" presId="urn:microsoft.com/office/officeart/2005/8/layout/vList5"/>
    <dgm:cxn modelId="{CDDD56A2-C9FE-4306-AF61-DE672F26F45C}" srcId="{9FB5A1ED-689E-47B9-9B14-4FF01BBB1433}" destId="{9DF857BE-B513-4E62-ACC8-17E0A209C73C}" srcOrd="1" destOrd="0" parTransId="{6B931DC3-B3BA-4359-A274-57F36AEFE9E5}" sibTransId="{E57EF525-B18B-47E6-ADB7-C01A2F4C6E25}"/>
    <dgm:cxn modelId="{D86E3BCC-10EA-45A4-8B97-83019A1F3FBF}" srcId="{9FB5A1ED-689E-47B9-9B14-4FF01BBB1433}" destId="{8716A68B-6089-4BEE-9505-72F6002161F3}" srcOrd="0" destOrd="0" parTransId="{FF4EFC22-C396-477F-94D8-9B3CD3D54DA8}" sibTransId="{86D2A992-B2A6-45F1-BDDB-80253A31019C}"/>
    <dgm:cxn modelId="{4A2482D6-ACAC-49EE-A01C-59D69CC1B47F}" type="presOf" srcId="{9DF857BE-B513-4E62-ACC8-17E0A209C73C}" destId="{8AC7D28C-F29F-4EF6-B3B9-A3C058BF5280}" srcOrd="0" destOrd="0" presId="urn:microsoft.com/office/officeart/2005/8/layout/vList5"/>
    <dgm:cxn modelId="{C910B0FB-6949-40F8-812D-2AF1BE120EC7}" srcId="{9FB5A1ED-689E-47B9-9B14-4FF01BBB1433}" destId="{F9C339A1-69AE-4D75-B8D3-38AE6F73A19E}" srcOrd="2" destOrd="0" parTransId="{5D0FA596-9426-40D7-9B04-311CEFE25BFC}" sibTransId="{C63C8C69-1F88-41D7-A30D-E666A55A8A20}"/>
    <dgm:cxn modelId="{A1F64437-ABA9-4317-A264-D44AF788A636}" type="presParOf" srcId="{DFBBBD1C-DCED-40FD-8240-3BCCED688534}" destId="{D214E1E1-44AC-4199-90E5-80D27278A8CB}" srcOrd="0" destOrd="0" presId="urn:microsoft.com/office/officeart/2005/8/layout/vList5"/>
    <dgm:cxn modelId="{64DE36FF-82EA-46E2-A34F-BB01A0ECDADC}" type="presParOf" srcId="{D214E1E1-44AC-4199-90E5-80D27278A8CB}" destId="{6EEC1EB8-BC99-4C4E-AC9B-AC6ED1EC456F}" srcOrd="0" destOrd="0" presId="urn:microsoft.com/office/officeart/2005/8/layout/vList5"/>
    <dgm:cxn modelId="{DED4F7EF-EB78-4037-8EFE-1C61FA3E9FAA}" type="presParOf" srcId="{DFBBBD1C-DCED-40FD-8240-3BCCED688534}" destId="{06AF09B5-47C5-4A76-9608-544EEACCA5D6}" srcOrd="1" destOrd="0" presId="urn:microsoft.com/office/officeart/2005/8/layout/vList5"/>
    <dgm:cxn modelId="{02D5294D-E258-4B40-941A-E54F90318C96}" type="presParOf" srcId="{DFBBBD1C-DCED-40FD-8240-3BCCED688534}" destId="{D2E528E9-B4BE-4DEB-A420-440030243080}" srcOrd="2" destOrd="0" presId="urn:microsoft.com/office/officeart/2005/8/layout/vList5"/>
    <dgm:cxn modelId="{27EFDA92-FB8A-42CA-93E4-658DF7A48133}" type="presParOf" srcId="{D2E528E9-B4BE-4DEB-A420-440030243080}" destId="{8AC7D28C-F29F-4EF6-B3B9-A3C058BF5280}" srcOrd="0" destOrd="0" presId="urn:microsoft.com/office/officeart/2005/8/layout/vList5"/>
    <dgm:cxn modelId="{29F21CC7-D2EC-4EF6-8B7F-51382754601C}" type="presParOf" srcId="{DFBBBD1C-DCED-40FD-8240-3BCCED688534}" destId="{FB97D454-7E0F-4E07-90F2-E7C09B5B5189}" srcOrd="3" destOrd="0" presId="urn:microsoft.com/office/officeart/2005/8/layout/vList5"/>
    <dgm:cxn modelId="{A8B2AB56-949B-4B45-A0E2-F6E805F33AC2}" type="presParOf" srcId="{DFBBBD1C-DCED-40FD-8240-3BCCED688534}" destId="{0C4D4795-1692-408A-BD24-796BF392EB23}" srcOrd="4" destOrd="0" presId="urn:microsoft.com/office/officeart/2005/8/layout/vList5"/>
    <dgm:cxn modelId="{FE8182C1-8CAE-4B38-9EDF-1F6D6F040E3E}" type="presParOf" srcId="{0C4D4795-1692-408A-BD24-796BF392EB23}" destId="{3B05CD9E-7658-4B5E-858E-33B088F0934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3BDB7A-223A-41F4-B28C-58095455C4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BE73A885-B0A0-4BFB-A5ED-C022951DB182}">
      <dgm:prSet/>
      <dgm:spPr/>
      <dgm:t>
        <a:bodyPr/>
        <a:lstStyle/>
        <a:p>
          <a:pPr rtl="0"/>
          <a:r>
            <a:rPr lang="pl-PL"/>
            <a:t>czas potrzebny na wyrenderowanie największego elementu treści wyświetlanego w widocznym obszarze po wysłaniu przez użytkownika żądania adresu URL. </a:t>
          </a:r>
        </a:p>
      </dgm:t>
    </dgm:pt>
    <dgm:pt modelId="{ABA6FAE3-AFB4-4AD4-A3F3-4B903E6E83AD}" type="parTrans" cxnId="{705EEA99-3965-451C-93BE-EAB2ACE49C72}">
      <dgm:prSet/>
      <dgm:spPr/>
      <dgm:t>
        <a:bodyPr/>
        <a:lstStyle/>
        <a:p>
          <a:endParaRPr lang="en-GB"/>
        </a:p>
      </dgm:t>
    </dgm:pt>
    <dgm:pt modelId="{D55BB831-3569-4C8E-8B38-979E47ABE880}" type="sibTrans" cxnId="{705EEA99-3965-451C-93BE-EAB2ACE49C72}">
      <dgm:prSet/>
      <dgm:spPr/>
      <dgm:t>
        <a:bodyPr/>
        <a:lstStyle/>
        <a:p>
          <a:endParaRPr lang="en-GB"/>
        </a:p>
      </dgm:t>
    </dgm:pt>
    <dgm:pt modelId="{DE6300AE-3704-4037-A15D-CF4B6E845357}">
      <dgm:prSet/>
      <dgm:spPr/>
      <dgm:t>
        <a:bodyPr/>
        <a:lstStyle/>
        <a:p>
          <a:pPr rtl="0"/>
          <a:r>
            <a:rPr lang="pl-PL"/>
            <a:t>Największy element to zwykle obraz lub film albo duży blok tekstu. </a:t>
          </a:r>
        </a:p>
      </dgm:t>
    </dgm:pt>
    <dgm:pt modelId="{C8D1A02A-106F-477D-AD4D-294B641235C2}" type="parTrans" cxnId="{85484B29-9922-4BF7-8A14-6AB6CFDE8D57}">
      <dgm:prSet/>
      <dgm:spPr/>
      <dgm:t>
        <a:bodyPr/>
        <a:lstStyle/>
        <a:p>
          <a:endParaRPr lang="en-GB"/>
        </a:p>
      </dgm:t>
    </dgm:pt>
    <dgm:pt modelId="{35EED0EA-F6F0-4DF9-A0CA-7532A1546D20}" type="sibTrans" cxnId="{85484B29-9922-4BF7-8A14-6AB6CFDE8D57}">
      <dgm:prSet/>
      <dgm:spPr/>
      <dgm:t>
        <a:bodyPr/>
        <a:lstStyle/>
        <a:p>
          <a:endParaRPr lang="en-GB"/>
        </a:p>
      </dgm:t>
    </dgm:pt>
    <dgm:pt modelId="{2A9903A9-FBB4-4F61-8A17-9AFB600A82EE}">
      <dgm:prSet/>
      <dgm:spPr/>
      <dgm:t>
        <a:bodyPr/>
        <a:lstStyle/>
        <a:p>
          <a:pPr rtl="0"/>
          <a:r>
            <a:rPr lang="pl-PL"/>
            <a:t>Ta wartość jest istotna, ponieważ informuje o tym, że adres URL rzeczywiście się wczytuje. </a:t>
          </a:r>
        </a:p>
      </dgm:t>
    </dgm:pt>
    <dgm:pt modelId="{915EE94E-027A-4640-B6E5-BF3D9ACDFFBE}" type="parTrans" cxnId="{055E1AEC-2BA0-4890-8699-236B49358A34}">
      <dgm:prSet/>
      <dgm:spPr/>
      <dgm:t>
        <a:bodyPr/>
        <a:lstStyle/>
        <a:p>
          <a:endParaRPr lang="en-GB"/>
        </a:p>
      </dgm:t>
    </dgm:pt>
    <dgm:pt modelId="{2C763D5E-6772-4160-B0B3-67AE52C32BEF}" type="sibTrans" cxnId="{055E1AEC-2BA0-4890-8699-236B49358A34}">
      <dgm:prSet/>
      <dgm:spPr/>
      <dgm:t>
        <a:bodyPr/>
        <a:lstStyle/>
        <a:p>
          <a:endParaRPr lang="en-GB"/>
        </a:p>
      </dgm:t>
    </dgm:pt>
    <dgm:pt modelId="{9A2A0B0E-36C9-485C-9512-7AF88477EE59}" type="pres">
      <dgm:prSet presAssocID="{093BDB7A-223A-41F4-B28C-58095455C46D}" presName="linear" presStyleCnt="0">
        <dgm:presLayoutVars>
          <dgm:animLvl val="lvl"/>
          <dgm:resizeHandles val="exact"/>
        </dgm:presLayoutVars>
      </dgm:prSet>
      <dgm:spPr/>
    </dgm:pt>
    <dgm:pt modelId="{E7930643-F889-4BDB-B6C8-409EC05AA786}" type="pres">
      <dgm:prSet presAssocID="{BE73A885-B0A0-4BFB-A5ED-C022951DB1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6FC46AB-D16E-451D-8025-48820F8CEB3A}" type="pres">
      <dgm:prSet presAssocID="{D55BB831-3569-4C8E-8B38-979E47ABE880}" presName="spacer" presStyleCnt="0"/>
      <dgm:spPr/>
    </dgm:pt>
    <dgm:pt modelId="{524BC977-04F8-4AFA-A52C-C29BA14646EC}" type="pres">
      <dgm:prSet presAssocID="{DE6300AE-3704-4037-A15D-CF4B6E84535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2B6CADF-4841-43F4-8856-45C201548DB3}" type="pres">
      <dgm:prSet presAssocID="{35EED0EA-F6F0-4DF9-A0CA-7532A1546D20}" presName="spacer" presStyleCnt="0"/>
      <dgm:spPr/>
    </dgm:pt>
    <dgm:pt modelId="{4AAFF80C-1860-4177-BDA5-C4604FFDE633}" type="pres">
      <dgm:prSet presAssocID="{2A9903A9-FBB4-4F61-8A17-9AFB600A82E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5484B29-9922-4BF7-8A14-6AB6CFDE8D57}" srcId="{093BDB7A-223A-41F4-B28C-58095455C46D}" destId="{DE6300AE-3704-4037-A15D-CF4B6E845357}" srcOrd="1" destOrd="0" parTransId="{C8D1A02A-106F-477D-AD4D-294B641235C2}" sibTransId="{35EED0EA-F6F0-4DF9-A0CA-7532A1546D20}"/>
    <dgm:cxn modelId="{C2DE5C32-CED9-468B-A72C-34AC2169D2DF}" type="presOf" srcId="{093BDB7A-223A-41F4-B28C-58095455C46D}" destId="{9A2A0B0E-36C9-485C-9512-7AF88477EE59}" srcOrd="0" destOrd="0" presId="urn:microsoft.com/office/officeart/2005/8/layout/vList2"/>
    <dgm:cxn modelId="{FF719A73-7059-41B8-9314-98B6DEFC2B86}" type="presOf" srcId="{DE6300AE-3704-4037-A15D-CF4B6E845357}" destId="{524BC977-04F8-4AFA-A52C-C29BA14646EC}" srcOrd="0" destOrd="0" presId="urn:microsoft.com/office/officeart/2005/8/layout/vList2"/>
    <dgm:cxn modelId="{705EEA99-3965-451C-93BE-EAB2ACE49C72}" srcId="{093BDB7A-223A-41F4-B28C-58095455C46D}" destId="{BE73A885-B0A0-4BFB-A5ED-C022951DB182}" srcOrd="0" destOrd="0" parTransId="{ABA6FAE3-AFB4-4AD4-A3F3-4B903E6E83AD}" sibTransId="{D55BB831-3569-4C8E-8B38-979E47ABE880}"/>
    <dgm:cxn modelId="{BEC47AC8-E2BB-4792-805F-EFCBBF6B382B}" type="presOf" srcId="{BE73A885-B0A0-4BFB-A5ED-C022951DB182}" destId="{E7930643-F889-4BDB-B6C8-409EC05AA786}" srcOrd="0" destOrd="0" presId="urn:microsoft.com/office/officeart/2005/8/layout/vList2"/>
    <dgm:cxn modelId="{4B6AF8E3-B91F-43B8-AB9B-61C9F10B6BE5}" type="presOf" srcId="{2A9903A9-FBB4-4F61-8A17-9AFB600A82EE}" destId="{4AAFF80C-1860-4177-BDA5-C4604FFDE633}" srcOrd="0" destOrd="0" presId="urn:microsoft.com/office/officeart/2005/8/layout/vList2"/>
    <dgm:cxn modelId="{055E1AEC-2BA0-4890-8699-236B49358A34}" srcId="{093BDB7A-223A-41F4-B28C-58095455C46D}" destId="{2A9903A9-FBB4-4F61-8A17-9AFB600A82EE}" srcOrd="2" destOrd="0" parTransId="{915EE94E-027A-4640-B6E5-BF3D9ACDFFBE}" sibTransId="{2C763D5E-6772-4160-B0B3-67AE52C32BEF}"/>
    <dgm:cxn modelId="{37BEEF3B-7DE1-4ABB-BDAC-A46E12C9B65C}" type="presParOf" srcId="{9A2A0B0E-36C9-485C-9512-7AF88477EE59}" destId="{E7930643-F889-4BDB-B6C8-409EC05AA786}" srcOrd="0" destOrd="0" presId="urn:microsoft.com/office/officeart/2005/8/layout/vList2"/>
    <dgm:cxn modelId="{5AA0BC16-763E-42D3-9C7B-F411648478F0}" type="presParOf" srcId="{9A2A0B0E-36C9-485C-9512-7AF88477EE59}" destId="{76FC46AB-D16E-451D-8025-48820F8CEB3A}" srcOrd="1" destOrd="0" presId="urn:microsoft.com/office/officeart/2005/8/layout/vList2"/>
    <dgm:cxn modelId="{C4083367-FED7-4B69-A90F-4ED26515EC5A}" type="presParOf" srcId="{9A2A0B0E-36C9-485C-9512-7AF88477EE59}" destId="{524BC977-04F8-4AFA-A52C-C29BA14646EC}" srcOrd="2" destOrd="0" presId="urn:microsoft.com/office/officeart/2005/8/layout/vList2"/>
    <dgm:cxn modelId="{AE81A122-C19F-42A3-804A-3FDE54178D96}" type="presParOf" srcId="{9A2A0B0E-36C9-485C-9512-7AF88477EE59}" destId="{92B6CADF-4841-43F4-8856-45C201548DB3}" srcOrd="3" destOrd="0" presId="urn:microsoft.com/office/officeart/2005/8/layout/vList2"/>
    <dgm:cxn modelId="{AF157E09-BB57-4BB9-8939-75EA23C087B7}" type="presParOf" srcId="{9A2A0B0E-36C9-485C-9512-7AF88477EE59}" destId="{4AAFF80C-1860-4177-BDA5-C4604FFDE6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468583-CED2-4FE7-9653-3C5CC477CD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ECC7CC6-259C-47CA-9E78-DC496DC6B05D}">
      <dgm:prSet/>
      <dgm:spPr/>
      <dgm:t>
        <a:bodyPr/>
        <a:lstStyle/>
        <a:p>
          <a:pPr rtl="0"/>
          <a:r>
            <a:rPr lang="pl-PL"/>
            <a:t>czas, jaki minął od pierwszej interakcji użytkownika ze stroną (kliknięcia linku lub przycisku itd.) do reakcji przeglądarki. </a:t>
          </a:r>
        </a:p>
      </dgm:t>
    </dgm:pt>
    <dgm:pt modelId="{E2E3F992-B89D-42DA-9583-E132A979CA88}" type="parTrans" cxnId="{A1D058BE-801A-415C-BC4C-5E53C1C9F889}">
      <dgm:prSet/>
      <dgm:spPr/>
      <dgm:t>
        <a:bodyPr/>
        <a:lstStyle/>
        <a:p>
          <a:endParaRPr lang="en-GB"/>
        </a:p>
      </dgm:t>
    </dgm:pt>
    <dgm:pt modelId="{A7A30C90-7D23-4BB9-A891-7DAF8E4C189A}" type="sibTrans" cxnId="{A1D058BE-801A-415C-BC4C-5E53C1C9F889}">
      <dgm:prSet/>
      <dgm:spPr/>
      <dgm:t>
        <a:bodyPr/>
        <a:lstStyle/>
        <a:p>
          <a:endParaRPr lang="en-GB"/>
        </a:p>
      </dgm:t>
    </dgm:pt>
    <dgm:pt modelId="{9CD4E375-8789-435A-A13A-34148C2D8AD3}">
      <dgm:prSet/>
      <dgm:spPr/>
      <dgm:t>
        <a:bodyPr/>
        <a:lstStyle/>
        <a:p>
          <a:pPr rtl="0"/>
          <a:r>
            <a:rPr lang="pl-PL"/>
            <a:t>Pomiar jest wykonywany na podstawie dowolnego elementu interaktywnego, który użytkownik kliknął jako pierwszy. </a:t>
          </a:r>
        </a:p>
      </dgm:t>
    </dgm:pt>
    <dgm:pt modelId="{703A0406-00B6-4845-A5E2-25C9596ADA9B}" type="parTrans" cxnId="{E20FE4EA-FAA9-4524-9848-28EAD9989C83}">
      <dgm:prSet/>
      <dgm:spPr/>
      <dgm:t>
        <a:bodyPr/>
        <a:lstStyle/>
        <a:p>
          <a:endParaRPr lang="en-GB"/>
        </a:p>
      </dgm:t>
    </dgm:pt>
    <dgm:pt modelId="{C91C90D5-1E28-4955-8D0B-D54C61DC3CC9}" type="sibTrans" cxnId="{E20FE4EA-FAA9-4524-9848-28EAD9989C83}">
      <dgm:prSet/>
      <dgm:spPr/>
      <dgm:t>
        <a:bodyPr/>
        <a:lstStyle/>
        <a:p>
          <a:endParaRPr lang="en-GB"/>
        </a:p>
      </dgm:t>
    </dgm:pt>
    <dgm:pt modelId="{21D4BF0B-CB7A-48BB-A416-BDF910EFCD45}">
      <dgm:prSet/>
      <dgm:spPr/>
      <dgm:t>
        <a:bodyPr/>
        <a:lstStyle/>
        <a:p>
          <a:pPr rtl="0"/>
          <a:r>
            <a:rPr lang="pl-PL"/>
            <a:t>Ta wartość jest ważna w przypadku stron, na których użytkownik chce coś zrobić, ponieważ pokazuje, po jakim czasie strona staje się interaktywna. </a:t>
          </a:r>
        </a:p>
      </dgm:t>
    </dgm:pt>
    <dgm:pt modelId="{6E67A05A-4240-48A3-BDC7-A6377B437D09}" type="parTrans" cxnId="{5DEC6758-DE5B-456F-AABD-138E782D580C}">
      <dgm:prSet/>
      <dgm:spPr/>
      <dgm:t>
        <a:bodyPr/>
        <a:lstStyle/>
        <a:p>
          <a:endParaRPr lang="en-GB"/>
        </a:p>
      </dgm:t>
    </dgm:pt>
    <dgm:pt modelId="{6E1FA3D7-954C-4A35-A06B-53A3EFDE76D0}" type="sibTrans" cxnId="{5DEC6758-DE5B-456F-AABD-138E782D580C}">
      <dgm:prSet/>
      <dgm:spPr/>
      <dgm:t>
        <a:bodyPr/>
        <a:lstStyle/>
        <a:p>
          <a:endParaRPr lang="en-GB"/>
        </a:p>
      </dgm:t>
    </dgm:pt>
    <dgm:pt modelId="{BA87DBDA-C945-4BC6-A6CD-386E4E976C19}" type="pres">
      <dgm:prSet presAssocID="{A6468583-CED2-4FE7-9653-3C5CC477CDD2}" presName="linear" presStyleCnt="0">
        <dgm:presLayoutVars>
          <dgm:animLvl val="lvl"/>
          <dgm:resizeHandles val="exact"/>
        </dgm:presLayoutVars>
      </dgm:prSet>
      <dgm:spPr/>
    </dgm:pt>
    <dgm:pt modelId="{CDFFA1EF-0FCA-4106-B63E-BB0F2436E3B6}" type="pres">
      <dgm:prSet presAssocID="{6ECC7CC6-259C-47CA-9E78-DC496DC6B05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EDA34A-5C24-4E58-88BC-493F3DEB6868}" type="pres">
      <dgm:prSet presAssocID="{A7A30C90-7D23-4BB9-A891-7DAF8E4C189A}" presName="spacer" presStyleCnt="0"/>
      <dgm:spPr/>
    </dgm:pt>
    <dgm:pt modelId="{732803C0-7C10-469C-8415-7327CF88D956}" type="pres">
      <dgm:prSet presAssocID="{9CD4E375-8789-435A-A13A-34148C2D8A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666F55-C412-421B-A3C3-D73C7A418F19}" type="pres">
      <dgm:prSet presAssocID="{C91C90D5-1E28-4955-8D0B-D54C61DC3CC9}" presName="spacer" presStyleCnt="0"/>
      <dgm:spPr/>
    </dgm:pt>
    <dgm:pt modelId="{66F1E661-E469-44A4-BD07-DF522B3613F2}" type="pres">
      <dgm:prSet presAssocID="{21D4BF0B-CB7A-48BB-A416-BDF910EFCD4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DE4F3E-52E5-4D2A-A57A-229ADD9A1372}" type="presOf" srcId="{21D4BF0B-CB7A-48BB-A416-BDF910EFCD45}" destId="{66F1E661-E469-44A4-BD07-DF522B3613F2}" srcOrd="0" destOrd="0" presId="urn:microsoft.com/office/officeart/2005/8/layout/vList2"/>
    <dgm:cxn modelId="{8FD05662-06DE-4221-AE9F-93DB8282B2BC}" type="presOf" srcId="{9CD4E375-8789-435A-A13A-34148C2D8AD3}" destId="{732803C0-7C10-469C-8415-7327CF88D956}" srcOrd="0" destOrd="0" presId="urn:microsoft.com/office/officeart/2005/8/layout/vList2"/>
    <dgm:cxn modelId="{0E9C3F4D-FC3D-4FA6-85CA-FF480CC77669}" type="presOf" srcId="{6ECC7CC6-259C-47CA-9E78-DC496DC6B05D}" destId="{CDFFA1EF-0FCA-4106-B63E-BB0F2436E3B6}" srcOrd="0" destOrd="0" presId="urn:microsoft.com/office/officeart/2005/8/layout/vList2"/>
    <dgm:cxn modelId="{74A1B56D-C952-4A78-981D-6799E2088BC9}" type="presOf" srcId="{A6468583-CED2-4FE7-9653-3C5CC477CDD2}" destId="{BA87DBDA-C945-4BC6-A6CD-386E4E976C19}" srcOrd="0" destOrd="0" presId="urn:microsoft.com/office/officeart/2005/8/layout/vList2"/>
    <dgm:cxn modelId="{5DEC6758-DE5B-456F-AABD-138E782D580C}" srcId="{A6468583-CED2-4FE7-9653-3C5CC477CDD2}" destId="{21D4BF0B-CB7A-48BB-A416-BDF910EFCD45}" srcOrd="2" destOrd="0" parTransId="{6E67A05A-4240-48A3-BDC7-A6377B437D09}" sibTransId="{6E1FA3D7-954C-4A35-A06B-53A3EFDE76D0}"/>
    <dgm:cxn modelId="{A1D058BE-801A-415C-BC4C-5E53C1C9F889}" srcId="{A6468583-CED2-4FE7-9653-3C5CC477CDD2}" destId="{6ECC7CC6-259C-47CA-9E78-DC496DC6B05D}" srcOrd="0" destOrd="0" parTransId="{E2E3F992-B89D-42DA-9583-E132A979CA88}" sibTransId="{A7A30C90-7D23-4BB9-A891-7DAF8E4C189A}"/>
    <dgm:cxn modelId="{E20FE4EA-FAA9-4524-9848-28EAD9989C83}" srcId="{A6468583-CED2-4FE7-9653-3C5CC477CDD2}" destId="{9CD4E375-8789-435A-A13A-34148C2D8AD3}" srcOrd="1" destOrd="0" parTransId="{703A0406-00B6-4845-A5E2-25C9596ADA9B}" sibTransId="{C91C90D5-1E28-4955-8D0B-D54C61DC3CC9}"/>
    <dgm:cxn modelId="{3D834A0E-1BA3-42D5-9A03-A13BC328D139}" type="presParOf" srcId="{BA87DBDA-C945-4BC6-A6CD-386E4E976C19}" destId="{CDFFA1EF-0FCA-4106-B63E-BB0F2436E3B6}" srcOrd="0" destOrd="0" presId="urn:microsoft.com/office/officeart/2005/8/layout/vList2"/>
    <dgm:cxn modelId="{B3F6E01F-5118-4B26-AE61-02B4A2426ED9}" type="presParOf" srcId="{BA87DBDA-C945-4BC6-A6CD-386E4E976C19}" destId="{E3EDA34A-5C24-4E58-88BC-493F3DEB6868}" srcOrd="1" destOrd="0" presId="urn:microsoft.com/office/officeart/2005/8/layout/vList2"/>
    <dgm:cxn modelId="{83ACB349-E8E6-4D5A-8E86-EBF864438CAE}" type="presParOf" srcId="{BA87DBDA-C945-4BC6-A6CD-386E4E976C19}" destId="{732803C0-7C10-469C-8415-7327CF88D956}" srcOrd="2" destOrd="0" presId="urn:microsoft.com/office/officeart/2005/8/layout/vList2"/>
    <dgm:cxn modelId="{6EFCDA44-3C7D-4527-8CEE-9438D6B62A12}" type="presParOf" srcId="{BA87DBDA-C945-4BC6-A6CD-386E4E976C19}" destId="{B0666F55-C412-421B-A3C3-D73C7A418F19}" srcOrd="3" destOrd="0" presId="urn:microsoft.com/office/officeart/2005/8/layout/vList2"/>
    <dgm:cxn modelId="{6A77450B-0C70-4FDF-9596-45CE39F06ACB}" type="presParOf" srcId="{BA87DBDA-C945-4BC6-A6CD-386E4E976C19}" destId="{66F1E661-E469-44A4-BD07-DF522B3613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7C2CAAE-B27D-41E1-BB0B-CB99870149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707908D-ECA2-45D8-AA69-839016F116C2}">
      <dgm:prSet/>
      <dgm:spPr/>
      <dgm:t>
        <a:bodyPr/>
        <a:lstStyle/>
        <a:p>
          <a:pPr rtl="0"/>
          <a:r>
            <a:rPr lang="pl-PL"/>
            <a:t>wartość przesunięcia układu strony w trakcie wczytywania. </a:t>
          </a:r>
        </a:p>
      </dgm:t>
    </dgm:pt>
    <dgm:pt modelId="{14C625D6-2E2E-404B-A05E-24EF1B459EAF}" type="parTrans" cxnId="{E6AA825B-144D-45FD-B150-5E409E1259B3}">
      <dgm:prSet/>
      <dgm:spPr/>
      <dgm:t>
        <a:bodyPr/>
        <a:lstStyle/>
        <a:p>
          <a:endParaRPr lang="en-GB"/>
        </a:p>
      </dgm:t>
    </dgm:pt>
    <dgm:pt modelId="{4BA49279-04E6-439B-A7C6-08022B1A8A2D}" type="sibTrans" cxnId="{E6AA825B-144D-45FD-B150-5E409E1259B3}">
      <dgm:prSet/>
      <dgm:spPr/>
      <dgm:t>
        <a:bodyPr/>
        <a:lstStyle/>
        <a:p>
          <a:endParaRPr lang="en-GB"/>
        </a:p>
      </dgm:t>
    </dgm:pt>
    <dgm:pt modelId="{ADD9F927-0487-4071-88FE-9305F81AF521}">
      <dgm:prSet/>
      <dgm:spPr/>
      <dgm:t>
        <a:bodyPr/>
        <a:lstStyle/>
        <a:p>
          <a:pPr rtl="0"/>
          <a:r>
            <a:rPr lang="pl-PL"/>
            <a:t>wynik jest podawany w przedziale 0–1, gdzie 0 oznacza brak przesunięcia, a 1 – największe przesunięcie. </a:t>
          </a:r>
        </a:p>
      </dgm:t>
    </dgm:pt>
    <dgm:pt modelId="{3E81A184-D4F7-4212-BDEC-7B95CFB068FA}" type="parTrans" cxnId="{0A6BEBC9-69F7-4CB0-B3B6-AC4152DEEC5C}">
      <dgm:prSet/>
      <dgm:spPr/>
      <dgm:t>
        <a:bodyPr/>
        <a:lstStyle/>
        <a:p>
          <a:endParaRPr lang="en-GB"/>
        </a:p>
      </dgm:t>
    </dgm:pt>
    <dgm:pt modelId="{D3C274D2-5299-4870-8890-13998B811ACB}" type="sibTrans" cxnId="{0A6BEBC9-69F7-4CB0-B3B6-AC4152DEEC5C}">
      <dgm:prSet/>
      <dgm:spPr/>
      <dgm:t>
        <a:bodyPr/>
        <a:lstStyle/>
        <a:p>
          <a:endParaRPr lang="en-GB"/>
        </a:p>
      </dgm:t>
    </dgm:pt>
    <dgm:pt modelId="{96994CA9-EA36-4DBF-9894-BBE73918FB15}">
      <dgm:prSet/>
      <dgm:spPr/>
      <dgm:t>
        <a:bodyPr/>
        <a:lstStyle/>
        <a:p>
          <a:pPr rtl="0"/>
          <a:r>
            <a:rPr lang="pl-PL"/>
            <a:t>Ta wartość jest ważna, ponieważ przesunięcie elementów strony, które następuje, gdy użytkownika próbuje z nich korzystać, pogarsza komfort korzystania ze strony</a:t>
          </a:r>
        </a:p>
      </dgm:t>
    </dgm:pt>
    <dgm:pt modelId="{91A07B9E-2907-4B98-AE3C-E53F579CD15E}" type="parTrans" cxnId="{8FD33E46-F4F9-4F68-A526-A3DF4ADAE63C}">
      <dgm:prSet/>
      <dgm:spPr/>
      <dgm:t>
        <a:bodyPr/>
        <a:lstStyle/>
        <a:p>
          <a:endParaRPr lang="en-GB"/>
        </a:p>
      </dgm:t>
    </dgm:pt>
    <dgm:pt modelId="{E7B1579D-4C42-4B77-A517-427A92550BA0}" type="sibTrans" cxnId="{8FD33E46-F4F9-4F68-A526-A3DF4ADAE63C}">
      <dgm:prSet/>
      <dgm:spPr/>
      <dgm:t>
        <a:bodyPr/>
        <a:lstStyle/>
        <a:p>
          <a:endParaRPr lang="en-GB"/>
        </a:p>
      </dgm:t>
    </dgm:pt>
    <dgm:pt modelId="{73E6A3E5-E3C0-4932-A009-139A53921633}" type="pres">
      <dgm:prSet presAssocID="{F7C2CAAE-B27D-41E1-BB0B-CB9987014957}" presName="linear" presStyleCnt="0">
        <dgm:presLayoutVars>
          <dgm:animLvl val="lvl"/>
          <dgm:resizeHandles val="exact"/>
        </dgm:presLayoutVars>
      </dgm:prSet>
      <dgm:spPr/>
    </dgm:pt>
    <dgm:pt modelId="{F8C208D4-F424-4B4A-B6C7-A757B9397D2F}" type="pres">
      <dgm:prSet presAssocID="{E707908D-ECA2-45D8-AA69-839016F116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CF8935-A90A-41AE-9809-B6E8144A5C5B}" type="pres">
      <dgm:prSet presAssocID="{4BA49279-04E6-439B-A7C6-08022B1A8A2D}" presName="spacer" presStyleCnt="0"/>
      <dgm:spPr/>
    </dgm:pt>
    <dgm:pt modelId="{F72DFD13-30D6-419B-B000-490D39B75B70}" type="pres">
      <dgm:prSet presAssocID="{ADD9F927-0487-4071-88FE-9305F81AF5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C613EE-3A04-413B-A5F1-2FB930E0CE9C}" type="pres">
      <dgm:prSet presAssocID="{D3C274D2-5299-4870-8890-13998B811ACB}" presName="spacer" presStyleCnt="0"/>
      <dgm:spPr/>
    </dgm:pt>
    <dgm:pt modelId="{121ED32C-2810-455E-800E-F047B2A2BA2A}" type="pres">
      <dgm:prSet presAssocID="{96994CA9-EA36-4DBF-9894-BBE73918FB1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AA825B-144D-45FD-B150-5E409E1259B3}" srcId="{F7C2CAAE-B27D-41E1-BB0B-CB9987014957}" destId="{E707908D-ECA2-45D8-AA69-839016F116C2}" srcOrd="0" destOrd="0" parTransId="{14C625D6-2E2E-404B-A05E-24EF1B459EAF}" sibTransId="{4BA49279-04E6-439B-A7C6-08022B1A8A2D}"/>
    <dgm:cxn modelId="{8FD33E46-F4F9-4F68-A526-A3DF4ADAE63C}" srcId="{F7C2CAAE-B27D-41E1-BB0B-CB9987014957}" destId="{96994CA9-EA36-4DBF-9894-BBE73918FB15}" srcOrd="2" destOrd="0" parTransId="{91A07B9E-2907-4B98-AE3C-E53F579CD15E}" sibTransId="{E7B1579D-4C42-4B77-A517-427A92550BA0}"/>
    <dgm:cxn modelId="{DAD73D7C-F381-4D34-961D-0A23F3B84079}" type="presOf" srcId="{ADD9F927-0487-4071-88FE-9305F81AF521}" destId="{F72DFD13-30D6-419B-B000-490D39B75B70}" srcOrd="0" destOrd="0" presId="urn:microsoft.com/office/officeart/2005/8/layout/vList2"/>
    <dgm:cxn modelId="{EF58677F-C1D4-4603-B040-CA823BE48FEB}" type="presOf" srcId="{F7C2CAAE-B27D-41E1-BB0B-CB9987014957}" destId="{73E6A3E5-E3C0-4932-A009-139A53921633}" srcOrd="0" destOrd="0" presId="urn:microsoft.com/office/officeart/2005/8/layout/vList2"/>
    <dgm:cxn modelId="{81715F8C-F60E-4FA2-8A45-46E7D2B3B8EC}" type="presOf" srcId="{E707908D-ECA2-45D8-AA69-839016F116C2}" destId="{F8C208D4-F424-4B4A-B6C7-A757B9397D2F}" srcOrd="0" destOrd="0" presId="urn:microsoft.com/office/officeart/2005/8/layout/vList2"/>
    <dgm:cxn modelId="{5EED55B4-D261-4FB7-913F-14A395B1B441}" type="presOf" srcId="{96994CA9-EA36-4DBF-9894-BBE73918FB15}" destId="{121ED32C-2810-455E-800E-F047B2A2BA2A}" srcOrd="0" destOrd="0" presId="urn:microsoft.com/office/officeart/2005/8/layout/vList2"/>
    <dgm:cxn modelId="{0A6BEBC9-69F7-4CB0-B3B6-AC4152DEEC5C}" srcId="{F7C2CAAE-B27D-41E1-BB0B-CB9987014957}" destId="{ADD9F927-0487-4071-88FE-9305F81AF521}" srcOrd="1" destOrd="0" parTransId="{3E81A184-D4F7-4212-BDEC-7B95CFB068FA}" sibTransId="{D3C274D2-5299-4870-8890-13998B811ACB}"/>
    <dgm:cxn modelId="{8AFD5B00-EC29-4942-AFCD-0876773E6BAC}" type="presParOf" srcId="{73E6A3E5-E3C0-4932-A009-139A53921633}" destId="{F8C208D4-F424-4B4A-B6C7-A757B9397D2F}" srcOrd="0" destOrd="0" presId="urn:microsoft.com/office/officeart/2005/8/layout/vList2"/>
    <dgm:cxn modelId="{A6AF3F16-6375-4C3B-8C75-4D826A7245A8}" type="presParOf" srcId="{73E6A3E5-E3C0-4932-A009-139A53921633}" destId="{06CF8935-A90A-41AE-9809-B6E8144A5C5B}" srcOrd="1" destOrd="0" presId="urn:microsoft.com/office/officeart/2005/8/layout/vList2"/>
    <dgm:cxn modelId="{680368BF-C685-48EF-BF17-C124CB7A7BD5}" type="presParOf" srcId="{73E6A3E5-E3C0-4932-A009-139A53921633}" destId="{F72DFD13-30D6-419B-B000-490D39B75B70}" srcOrd="2" destOrd="0" presId="urn:microsoft.com/office/officeart/2005/8/layout/vList2"/>
    <dgm:cxn modelId="{358C7733-EBA2-4E0D-856A-4BC2420A4FB7}" type="presParOf" srcId="{73E6A3E5-E3C0-4932-A009-139A53921633}" destId="{13C613EE-3A04-413B-A5F1-2FB930E0CE9C}" srcOrd="3" destOrd="0" presId="urn:microsoft.com/office/officeart/2005/8/layout/vList2"/>
    <dgm:cxn modelId="{5E4A5A59-5B4B-4EBD-A910-432A4B4EF221}" type="presParOf" srcId="{73E6A3E5-E3C0-4932-A009-139A53921633}" destId="{121ED32C-2810-455E-800E-F047B2A2BA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007CAD2-B15A-4C98-84FF-DB8B95489C6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3248794-BF97-44FB-B607-633510AFF37C}">
      <dgm:prSet/>
      <dgm:spPr/>
      <dgm:t>
        <a:bodyPr/>
        <a:lstStyle/>
        <a:p>
          <a:r>
            <a:rPr lang="pl-PL" b="1"/>
            <a:t>Cloating</a:t>
          </a:r>
          <a:endParaRPr lang="pl-PL"/>
        </a:p>
      </dgm:t>
    </dgm:pt>
    <dgm:pt modelId="{00351660-D9EF-44ED-9711-682EFCE9D49E}" type="parTrans" cxnId="{46279195-C256-4A24-AF63-834CB4236BF8}">
      <dgm:prSet/>
      <dgm:spPr/>
      <dgm:t>
        <a:bodyPr/>
        <a:lstStyle/>
        <a:p>
          <a:endParaRPr lang="pl-PL"/>
        </a:p>
      </dgm:t>
    </dgm:pt>
    <dgm:pt modelId="{77AE2D3B-C258-4CC2-A657-B72709CB4A70}" type="sibTrans" cxnId="{46279195-C256-4A24-AF63-834CB4236BF8}">
      <dgm:prSet/>
      <dgm:spPr/>
      <dgm:t>
        <a:bodyPr/>
        <a:lstStyle/>
        <a:p>
          <a:endParaRPr lang="pl-PL"/>
        </a:p>
      </dgm:t>
    </dgm:pt>
    <dgm:pt modelId="{F88DE2FA-A417-4A4B-A408-A1409C6E5CDD}">
      <dgm:prSet/>
      <dgm:spPr/>
      <dgm:t>
        <a:bodyPr/>
        <a:lstStyle/>
        <a:p>
          <a:r>
            <a:rPr lang="pl-PL"/>
            <a:t>Prezentowanie innych treści dla robotów i użytkowników strony.</a:t>
          </a:r>
        </a:p>
      </dgm:t>
    </dgm:pt>
    <dgm:pt modelId="{7720392F-6901-4D6A-954C-23D6AB204A29}" type="parTrans" cxnId="{1BBF4797-1255-4BFB-95B1-42BAE081FAC1}">
      <dgm:prSet/>
      <dgm:spPr/>
      <dgm:t>
        <a:bodyPr/>
        <a:lstStyle/>
        <a:p>
          <a:endParaRPr lang="pl-PL"/>
        </a:p>
      </dgm:t>
    </dgm:pt>
    <dgm:pt modelId="{ED734D10-A39F-40CF-AE85-35A85FEF8476}" type="sibTrans" cxnId="{1BBF4797-1255-4BFB-95B1-42BAE081FAC1}">
      <dgm:prSet/>
      <dgm:spPr/>
      <dgm:t>
        <a:bodyPr/>
        <a:lstStyle/>
        <a:p>
          <a:endParaRPr lang="pl-PL"/>
        </a:p>
      </dgm:t>
    </dgm:pt>
    <dgm:pt modelId="{BE930BD3-9EF8-4483-9F57-08EA39EFB1C8}">
      <dgm:prSet/>
      <dgm:spPr/>
      <dgm:t>
        <a:bodyPr/>
        <a:lstStyle/>
        <a:p>
          <a:r>
            <a:rPr lang="pl-PL" b="1"/>
            <a:t>Duplicate content</a:t>
          </a:r>
          <a:endParaRPr lang="pl-PL"/>
        </a:p>
      </dgm:t>
    </dgm:pt>
    <dgm:pt modelId="{2D58AF29-2177-4CC2-8175-9F61341ADEDE}" type="parTrans" cxnId="{00133D58-9EC2-4E15-868A-AF2B580067CE}">
      <dgm:prSet/>
      <dgm:spPr/>
      <dgm:t>
        <a:bodyPr/>
        <a:lstStyle/>
        <a:p>
          <a:endParaRPr lang="pl-PL"/>
        </a:p>
      </dgm:t>
    </dgm:pt>
    <dgm:pt modelId="{61FCE6EE-2396-4686-A764-D69F4BFCB3C6}" type="sibTrans" cxnId="{00133D58-9EC2-4E15-868A-AF2B580067CE}">
      <dgm:prSet/>
      <dgm:spPr/>
      <dgm:t>
        <a:bodyPr/>
        <a:lstStyle/>
        <a:p>
          <a:endParaRPr lang="pl-PL"/>
        </a:p>
      </dgm:t>
    </dgm:pt>
    <dgm:pt modelId="{3A3A9A33-8D43-4338-A283-82A8564C09BE}">
      <dgm:prSet/>
      <dgm:spPr/>
      <dgm:t>
        <a:bodyPr/>
        <a:lstStyle/>
        <a:p>
          <a:r>
            <a:rPr lang="pl-PL"/>
            <a:t>Tworzenie kopii strony pod różnymi adresami</a:t>
          </a:r>
        </a:p>
      </dgm:t>
    </dgm:pt>
    <dgm:pt modelId="{B81FAFC4-865E-4EAF-8A32-0D842BFA5760}" type="parTrans" cxnId="{87A652B3-AAC1-41A5-8AB6-1BB899DE358B}">
      <dgm:prSet/>
      <dgm:spPr/>
      <dgm:t>
        <a:bodyPr/>
        <a:lstStyle/>
        <a:p>
          <a:endParaRPr lang="pl-PL"/>
        </a:p>
      </dgm:t>
    </dgm:pt>
    <dgm:pt modelId="{668163C6-FCB0-4718-82A9-348B5A477A1C}" type="sibTrans" cxnId="{87A652B3-AAC1-41A5-8AB6-1BB899DE358B}">
      <dgm:prSet/>
      <dgm:spPr/>
      <dgm:t>
        <a:bodyPr/>
        <a:lstStyle/>
        <a:p>
          <a:endParaRPr lang="pl-PL"/>
        </a:p>
      </dgm:t>
    </dgm:pt>
    <dgm:pt modelId="{4D18F199-6529-47C3-B5C1-044A48B83159}">
      <dgm:prSet/>
      <dgm:spPr/>
      <dgm:t>
        <a:bodyPr/>
        <a:lstStyle/>
        <a:p>
          <a:r>
            <a:rPr lang="pl-PL" b="1"/>
            <a:t>Ukrywanie treści</a:t>
          </a:r>
          <a:endParaRPr lang="pl-PL"/>
        </a:p>
      </dgm:t>
    </dgm:pt>
    <dgm:pt modelId="{D779F3E6-6B3F-4A19-8E7B-5FDF618A98AB}" type="parTrans" cxnId="{6AD85032-F9D4-4837-B0F9-A62742891AF5}">
      <dgm:prSet/>
      <dgm:spPr/>
      <dgm:t>
        <a:bodyPr/>
        <a:lstStyle/>
        <a:p>
          <a:endParaRPr lang="pl-PL"/>
        </a:p>
      </dgm:t>
    </dgm:pt>
    <dgm:pt modelId="{61C4A346-C3EA-4ED0-8976-78D8F8144353}" type="sibTrans" cxnId="{6AD85032-F9D4-4837-B0F9-A62742891AF5}">
      <dgm:prSet/>
      <dgm:spPr/>
      <dgm:t>
        <a:bodyPr/>
        <a:lstStyle/>
        <a:p>
          <a:endParaRPr lang="pl-PL"/>
        </a:p>
      </dgm:t>
    </dgm:pt>
    <dgm:pt modelId="{44D6F8C1-3395-4066-B110-4485527DA315}">
      <dgm:prSet/>
      <dgm:spPr/>
      <dgm:t>
        <a:bodyPr/>
        <a:lstStyle/>
        <a:p>
          <a:r>
            <a:rPr lang="pl-PL"/>
            <a:t>Umieszczanie niewidocznych elementów za pomocą styli</a:t>
          </a:r>
        </a:p>
      </dgm:t>
    </dgm:pt>
    <dgm:pt modelId="{F7539619-F935-441C-84E6-D541E0399EA7}" type="parTrans" cxnId="{1FA007AA-237D-45F4-B8B9-00619F219D02}">
      <dgm:prSet/>
      <dgm:spPr/>
      <dgm:t>
        <a:bodyPr/>
        <a:lstStyle/>
        <a:p>
          <a:endParaRPr lang="pl-PL"/>
        </a:p>
      </dgm:t>
    </dgm:pt>
    <dgm:pt modelId="{31FCF27D-37B5-431A-B13B-933565ED3654}" type="sibTrans" cxnId="{1FA007AA-237D-45F4-B8B9-00619F219D02}">
      <dgm:prSet/>
      <dgm:spPr/>
      <dgm:t>
        <a:bodyPr/>
        <a:lstStyle/>
        <a:p>
          <a:endParaRPr lang="pl-PL"/>
        </a:p>
      </dgm:t>
    </dgm:pt>
    <dgm:pt modelId="{D0563840-FB82-47AC-9EDA-9CD1E6DD045F}">
      <dgm:prSet/>
      <dgm:spPr/>
      <dgm:t>
        <a:bodyPr/>
        <a:lstStyle/>
        <a:p>
          <a:r>
            <a:rPr lang="pl-PL" b="1"/>
            <a:t>Przesycenie słowami kluczowymi</a:t>
          </a:r>
          <a:r>
            <a:rPr lang="pl-PL"/>
            <a:t> </a:t>
          </a:r>
        </a:p>
      </dgm:t>
    </dgm:pt>
    <dgm:pt modelId="{B40F9C5D-A042-4076-92D1-26CCC118246F}" type="parTrans" cxnId="{07EF9E25-B7FE-46CC-B0FC-2B5E20EB163B}">
      <dgm:prSet/>
      <dgm:spPr/>
      <dgm:t>
        <a:bodyPr/>
        <a:lstStyle/>
        <a:p>
          <a:endParaRPr lang="pl-PL"/>
        </a:p>
      </dgm:t>
    </dgm:pt>
    <dgm:pt modelId="{B45B7991-802E-4C35-808B-2A0F4E7E69FE}" type="sibTrans" cxnId="{07EF9E25-B7FE-46CC-B0FC-2B5E20EB163B}">
      <dgm:prSet/>
      <dgm:spPr/>
      <dgm:t>
        <a:bodyPr/>
        <a:lstStyle/>
        <a:p>
          <a:endParaRPr lang="pl-PL"/>
        </a:p>
      </dgm:t>
    </dgm:pt>
    <dgm:pt modelId="{E3EB0E5B-4639-48A3-93AB-822CE90FD703}" type="pres">
      <dgm:prSet presAssocID="{E007CAD2-B15A-4C98-84FF-DB8B95489C6E}" presName="Name0" presStyleCnt="0">
        <dgm:presLayoutVars>
          <dgm:dir/>
          <dgm:resizeHandles val="exact"/>
        </dgm:presLayoutVars>
      </dgm:prSet>
      <dgm:spPr/>
    </dgm:pt>
    <dgm:pt modelId="{3AF4B850-F4EE-4E79-8FEA-C70EAADA198B}" type="pres">
      <dgm:prSet presAssocID="{E007CAD2-B15A-4C98-84FF-DB8B95489C6E}" presName="fgShape" presStyleLbl="fgShp" presStyleIdx="0" presStyleCnt="1"/>
      <dgm:spPr/>
    </dgm:pt>
    <dgm:pt modelId="{70993E9D-994D-4D47-8467-F3030537D37D}" type="pres">
      <dgm:prSet presAssocID="{E007CAD2-B15A-4C98-84FF-DB8B95489C6E}" presName="linComp" presStyleCnt="0"/>
      <dgm:spPr/>
    </dgm:pt>
    <dgm:pt modelId="{130E814E-4DE2-46FB-A7B5-13B7DF7D63CD}" type="pres">
      <dgm:prSet presAssocID="{E3248794-BF97-44FB-B607-633510AFF37C}" presName="compNode" presStyleCnt="0"/>
      <dgm:spPr/>
    </dgm:pt>
    <dgm:pt modelId="{3D7429C2-BE6A-4A5C-B43F-F671D3012C8B}" type="pres">
      <dgm:prSet presAssocID="{E3248794-BF97-44FB-B607-633510AFF37C}" presName="bkgdShape" presStyleLbl="node1" presStyleIdx="0" presStyleCnt="4"/>
      <dgm:spPr/>
    </dgm:pt>
    <dgm:pt modelId="{CCA58D57-1451-408A-8710-BA2A7FA7A96B}" type="pres">
      <dgm:prSet presAssocID="{E3248794-BF97-44FB-B607-633510AFF37C}" presName="nodeTx" presStyleLbl="node1" presStyleIdx="0" presStyleCnt="4">
        <dgm:presLayoutVars>
          <dgm:bulletEnabled val="1"/>
        </dgm:presLayoutVars>
      </dgm:prSet>
      <dgm:spPr/>
    </dgm:pt>
    <dgm:pt modelId="{F3F46E4F-155B-4A9B-A799-2FE261754D23}" type="pres">
      <dgm:prSet presAssocID="{E3248794-BF97-44FB-B607-633510AFF37C}" presName="invisiNode" presStyleLbl="node1" presStyleIdx="0" presStyleCnt="4"/>
      <dgm:spPr/>
    </dgm:pt>
    <dgm:pt modelId="{8999F232-F512-4A91-A5B0-1899C26966DA}" type="pres">
      <dgm:prSet presAssocID="{E3248794-BF97-44FB-B607-633510AFF37C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F0D1D5D-6A62-408B-A0B4-17781A02614F}" type="pres">
      <dgm:prSet presAssocID="{77AE2D3B-C258-4CC2-A657-B72709CB4A70}" presName="sibTrans" presStyleLbl="sibTrans2D1" presStyleIdx="0" presStyleCnt="0"/>
      <dgm:spPr/>
    </dgm:pt>
    <dgm:pt modelId="{4BC5A39D-4D4C-48C0-AFE5-74439A8357E9}" type="pres">
      <dgm:prSet presAssocID="{BE930BD3-9EF8-4483-9F57-08EA39EFB1C8}" presName="compNode" presStyleCnt="0"/>
      <dgm:spPr/>
    </dgm:pt>
    <dgm:pt modelId="{AA0C2A59-4DA1-4072-90D5-3FBA16CB0EAD}" type="pres">
      <dgm:prSet presAssocID="{BE930BD3-9EF8-4483-9F57-08EA39EFB1C8}" presName="bkgdShape" presStyleLbl="node1" presStyleIdx="1" presStyleCnt="4"/>
      <dgm:spPr/>
    </dgm:pt>
    <dgm:pt modelId="{FFF852A2-C723-4D0B-87EE-D4DE714A80E9}" type="pres">
      <dgm:prSet presAssocID="{BE930BD3-9EF8-4483-9F57-08EA39EFB1C8}" presName="nodeTx" presStyleLbl="node1" presStyleIdx="1" presStyleCnt="4">
        <dgm:presLayoutVars>
          <dgm:bulletEnabled val="1"/>
        </dgm:presLayoutVars>
      </dgm:prSet>
      <dgm:spPr/>
    </dgm:pt>
    <dgm:pt modelId="{ABF8FB6F-03A2-48C8-8D21-34AB4BB9FE1B}" type="pres">
      <dgm:prSet presAssocID="{BE930BD3-9EF8-4483-9F57-08EA39EFB1C8}" presName="invisiNode" presStyleLbl="node1" presStyleIdx="1" presStyleCnt="4"/>
      <dgm:spPr/>
    </dgm:pt>
    <dgm:pt modelId="{D6C570AE-086F-426E-B64B-50AD0BE569B3}" type="pres">
      <dgm:prSet presAssocID="{BE930BD3-9EF8-4483-9F57-08EA39EFB1C8}" presName="imagNode" presStyleLbl="fgImgPlace1" presStyleIdx="1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11762A0-E2CB-44E1-BDEB-F8D0FF607E68}" type="pres">
      <dgm:prSet presAssocID="{61FCE6EE-2396-4686-A764-D69F4BFCB3C6}" presName="sibTrans" presStyleLbl="sibTrans2D1" presStyleIdx="0" presStyleCnt="0"/>
      <dgm:spPr/>
    </dgm:pt>
    <dgm:pt modelId="{E560DD85-B8A7-4E84-A9F7-845D76C387FB}" type="pres">
      <dgm:prSet presAssocID="{4D18F199-6529-47C3-B5C1-044A48B83159}" presName="compNode" presStyleCnt="0"/>
      <dgm:spPr/>
    </dgm:pt>
    <dgm:pt modelId="{1C15760B-4022-4BA6-BB9E-316AC367DD49}" type="pres">
      <dgm:prSet presAssocID="{4D18F199-6529-47C3-B5C1-044A48B83159}" presName="bkgdShape" presStyleLbl="node1" presStyleIdx="2" presStyleCnt="4"/>
      <dgm:spPr/>
    </dgm:pt>
    <dgm:pt modelId="{3C05B173-01FF-4CB3-9FFB-AC46767FB463}" type="pres">
      <dgm:prSet presAssocID="{4D18F199-6529-47C3-B5C1-044A48B83159}" presName="nodeTx" presStyleLbl="node1" presStyleIdx="2" presStyleCnt="4">
        <dgm:presLayoutVars>
          <dgm:bulletEnabled val="1"/>
        </dgm:presLayoutVars>
      </dgm:prSet>
      <dgm:spPr/>
    </dgm:pt>
    <dgm:pt modelId="{C1B4C297-1521-418D-9AC2-A3203FA84BD0}" type="pres">
      <dgm:prSet presAssocID="{4D18F199-6529-47C3-B5C1-044A48B83159}" presName="invisiNode" presStyleLbl="node1" presStyleIdx="2" presStyleCnt="4"/>
      <dgm:spPr/>
    </dgm:pt>
    <dgm:pt modelId="{CA4737FB-ECC8-477A-B6BE-8F91C57433A6}" type="pres">
      <dgm:prSet presAssocID="{4D18F199-6529-47C3-B5C1-044A48B83159}" presName="imagNode" presStyleLbl="fgImgPlac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3274131-7C08-4337-BF58-FDF986237588}" type="pres">
      <dgm:prSet presAssocID="{61C4A346-C3EA-4ED0-8976-78D8F8144353}" presName="sibTrans" presStyleLbl="sibTrans2D1" presStyleIdx="0" presStyleCnt="0"/>
      <dgm:spPr/>
    </dgm:pt>
    <dgm:pt modelId="{B67CFCFE-2590-46E4-974E-6443B2217AB2}" type="pres">
      <dgm:prSet presAssocID="{D0563840-FB82-47AC-9EDA-9CD1E6DD045F}" presName="compNode" presStyleCnt="0"/>
      <dgm:spPr/>
    </dgm:pt>
    <dgm:pt modelId="{B3C2A357-692F-4D7E-BEA9-0D96F42E7082}" type="pres">
      <dgm:prSet presAssocID="{D0563840-FB82-47AC-9EDA-9CD1E6DD045F}" presName="bkgdShape" presStyleLbl="node1" presStyleIdx="3" presStyleCnt="4"/>
      <dgm:spPr/>
    </dgm:pt>
    <dgm:pt modelId="{0311456A-AA25-41AD-A61D-FB9F2C34771B}" type="pres">
      <dgm:prSet presAssocID="{D0563840-FB82-47AC-9EDA-9CD1E6DD045F}" presName="nodeTx" presStyleLbl="node1" presStyleIdx="3" presStyleCnt="4">
        <dgm:presLayoutVars>
          <dgm:bulletEnabled val="1"/>
        </dgm:presLayoutVars>
      </dgm:prSet>
      <dgm:spPr/>
    </dgm:pt>
    <dgm:pt modelId="{05B419B0-01F1-433F-BBC5-A931A5C5246A}" type="pres">
      <dgm:prSet presAssocID="{D0563840-FB82-47AC-9EDA-9CD1E6DD045F}" presName="invisiNode" presStyleLbl="node1" presStyleIdx="3" presStyleCnt="4"/>
      <dgm:spPr/>
    </dgm:pt>
    <dgm:pt modelId="{0C89F16E-60DB-464D-9C10-2725FF6F9A0A}" type="pres">
      <dgm:prSet presAssocID="{D0563840-FB82-47AC-9EDA-9CD1E6DD045F}" presName="imagNode" presStyleLbl="fgImgPlac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F5C7C03-0E03-4101-A8E1-12805C45D806}" type="presOf" srcId="{4D18F199-6529-47C3-B5C1-044A48B83159}" destId="{3C05B173-01FF-4CB3-9FFB-AC46767FB463}" srcOrd="1" destOrd="0" presId="urn:microsoft.com/office/officeart/2005/8/layout/hList7"/>
    <dgm:cxn modelId="{969C3208-4122-4F74-99AE-28147A885047}" type="presOf" srcId="{4D18F199-6529-47C3-B5C1-044A48B83159}" destId="{1C15760B-4022-4BA6-BB9E-316AC367DD49}" srcOrd="0" destOrd="0" presId="urn:microsoft.com/office/officeart/2005/8/layout/hList7"/>
    <dgm:cxn modelId="{0C0AC411-C6DC-4872-86F6-83F5B63551AC}" type="presOf" srcId="{D0563840-FB82-47AC-9EDA-9CD1E6DD045F}" destId="{0311456A-AA25-41AD-A61D-FB9F2C34771B}" srcOrd="1" destOrd="0" presId="urn:microsoft.com/office/officeart/2005/8/layout/hList7"/>
    <dgm:cxn modelId="{BAC0D812-D467-4E0D-9BFE-B37F27F4D711}" type="presOf" srcId="{F88DE2FA-A417-4A4B-A408-A1409C6E5CDD}" destId="{3D7429C2-BE6A-4A5C-B43F-F671D3012C8B}" srcOrd="0" destOrd="1" presId="urn:microsoft.com/office/officeart/2005/8/layout/hList7"/>
    <dgm:cxn modelId="{07EF9E25-B7FE-46CC-B0FC-2B5E20EB163B}" srcId="{E007CAD2-B15A-4C98-84FF-DB8B95489C6E}" destId="{D0563840-FB82-47AC-9EDA-9CD1E6DD045F}" srcOrd="3" destOrd="0" parTransId="{B40F9C5D-A042-4076-92D1-26CCC118246F}" sibTransId="{B45B7991-802E-4C35-808B-2A0F4E7E69FE}"/>
    <dgm:cxn modelId="{71026230-5011-4F8B-A62E-1B8FBDACB1BA}" type="presOf" srcId="{44D6F8C1-3395-4066-B110-4485527DA315}" destId="{3C05B173-01FF-4CB3-9FFB-AC46767FB463}" srcOrd="1" destOrd="1" presId="urn:microsoft.com/office/officeart/2005/8/layout/hList7"/>
    <dgm:cxn modelId="{6AD85032-F9D4-4837-B0F9-A62742891AF5}" srcId="{E007CAD2-B15A-4C98-84FF-DB8B95489C6E}" destId="{4D18F199-6529-47C3-B5C1-044A48B83159}" srcOrd="2" destOrd="0" parTransId="{D779F3E6-6B3F-4A19-8E7B-5FDF618A98AB}" sibTransId="{61C4A346-C3EA-4ED0-8976-78D8F8144353}"/>
    <dgm:cxn modelId="{CF79B836-13A8-4FE0-8C0B-D1370088D98C}" type="presOf" srcId="{3A3A9A33-8D43-4338-A283-82A8564C09BE}" destId="{FFF852A2-C723-4D0B-87EE-D4DE714A80E9}" srcOrd="1" destOrd="1" presId="urn:microsoft.com/office/officeart/2005/8/layout/hList7"/>
    <dgm:cxn modelId="{BD55533F-F92E-4E7B-AC83-FB04E2DDB2AF}" type="presOf" srcId="{44D6F8C1-3395-4066-B110-4485527DA315}" destId="{1C15760B-4022-4BA6-BB9E-316AC367DD49}" srcOrd="0" destOrd="1" presId="urn:microsoft.com/office/officeart/2005/8/layout/hList7"/>
    <dgm:cxn modelId="{5692626A-4B96-416A-A911-6D01AE8585DC}" type="presOf" srcId="{77AE2D3B-C258-4CC2-A657-B72709CB4A70}" destId="{DF0D1D5D-6A62-408B-A0B4-17781A02614F}" srcOrd="0" destOrd="0" presId="urn:microsoft.com/office/officeart/2005/8/layout/hList7"/>
    <dgm:cxn modelId="{11633B50-07E4-450E-819C-EF08FFB2C87F}" type="presOf" srcId="{D0563840-FB82-47AC-9EDA-9CD1E6DD045F}" destId="{B3C2A357-692F-4D7E-BEA9-0D96F42E7082}" srcOrd="0" destOrd="0" presId="urn:microsoft.com/office/officeart/2005/8/layout/hList7"/>
    <dgm:cxn modelId="{407A9656-2420-4100-94A6-9094AF4702FF}" type="presOf" srcId="{F88DE2FA-A417-4A4B-A408-A1409C6E5CDD}" destId="{CCA58D57-1451-408A-8710-BA2A7FA7A96B}" srcOrd="1" destOrd="1" presId="urn:microsoft.com/office/officeart/2005/8/layout/hList7"/>
    <dgm:cxn modelId="{00133D58-9EC2-4E15-868A-AF2B580067CE}" srcId="{E007CAD2-B15A-4C98-84FF-DB8B95489C6E}" destId="{BE930BD3-9EF8-4483-9F57-08EA39EFB1C8}" srcOrd="1" destOrd="0" parTransId="{2D58AF29-2177-4CC2-8175-9F61341ADEDE}" sibTransId="{61FCE6EE-2396-4686-A764-D69F4BFCB3C6}"/>
    <dgm:cxn modelId="{EFB79B78-F112-4AAD-B2F3-A880C557D723}" type="presOf" srcId="{61FCE6EE-2396-4686-A764-D69F4BFCB3C6}" destId="{B11762A0-E2CB-44E1-BDEB-F8D0FF607E68}" srcOrd="0" destOrd="0" presId="urn:microsoft.com/office/officeart/2005/8/layout/hList7"/>
    <dgm:cxn modelId="{F605387A-553A-44E0-AB28-069D48AA2B4F}" type="presOf" srcId="{61C4A346-C3EA-4ED0-8976-78D8F8144353}" destId="{23274131-7C08-4337-BF58-FDF986237588}" srcOrd="0" destOrd="0" presId="urn:microsoft.com/office/officeart/2005/8/layout/hList7"/>
    <dgm:cxn modelId="{1309AB91-235B-4B31-BA35-64D0E49ABD03}" type="presOf" srcId="{BE930BD3-9EF8-4483-9F57-08EA39EFB1C8}" destId="{AA0C2A59-4DA1-4072-90D5-3FBA16CB0EAD}" srcOrd="0" destOrd="0" presId="urn:microsoft.com/office/officeart/2005/8/layout/hList7"/>
    <dgm:cxn modelId="{46279195-C256-4A24-AF63-834CB4236BF8}" srcId="{E007CAD2-B15A-4C98-84FF-DB8B95489C6E}" destId="{E3248794-BF97-44FB-B607-633510AFF37C}" srcOrd="0" destOrd="0" parTransId="{00351660-D9EF-44ED-9711-682EFCE9D49E}" sibTransId="{77AE2D3B-C258-4CC2-A657-B72709CB4A70}"/>
    <dgm:cxn modelId="{1BBF4797-1255-4BFB-95B1-42BAE081FAC1}" srcId="{E3248794-BF97-44FB-B607-633510AFF37C}" destId="{F88DE2FA-A417-4A4B-A408-A1409C6E5CDD}" srcOrd="0" destOrd="0" parTransId="{7720392F-6901-4D6A-954C-23D6AB204A29}" sibTransId="{ED734D10-A39F-40CF-AE85-35A85FEF8476}"/>
    <dgm:cxn modelId="{1FA007AA-237D-45F4-B8B9-00619F219D02}" srcId="{4D18F199-6529-47C3-B5C1-044A48B83159}" destId="{44D6F8C1-3395-4066-B110-4485527DA315}" srcOrd="0" destOrd="0" parTransId="{F7539619-F935-441C-84E6-D541E0399EA7}" sibTransId="{31FCF27D-37B5-431A-B13B-933565ED3654}"/>
    <dgm:cxn modelId="{5AEA87AB-43A5-4C22-87C1-7D1401662FDE}" type="presOf" srcId="{E007CAD2-B15A-4C98-84FF-DB8B95489C6E}" destId="{E3EB0E5B-4639-48A3-93AB-822CE90FD703}" srcOrd="0" destOrd="0" presId="urn:microsoft.com/office/officeart/2005/8/layout/hList7"/>
    <dgm:cxn modelId="{863171B2-DE60-4F8C-B507-4F8D6622DEA4}" type="presOf" srcId="{BE930BD3-9EF8-4483-9F57-08EA39EFB1C8}" destId="{FFF852A2-C723-4D0B-87EE-D4DE714A80E9}" srcOrd="1" destOrd="0" presId="urn:microsoft.com/office/officeart/2005/8/layout/hList7"/>
    <dgm:cxn modelId="{C92EC5B2-CCF2-476F-AA8C-7310B2F68654}" type="presOf" srcId="{E3248794-BF97-44FB-B607-633510AFF37C}" destId="{CCA58D57-1451-408A-8710-BA2A7FA7A96B}" srcOrd="1" destOrd="0" presId="urn:microsoft.com/office/officeart/2005/8/layout/hList7"/>
    <dgm:cxn modelId="{87A652B3-AAC1-41A5-8AB6-1BB899DE358B}" srcId="{BE930BD3-9EF8-4483-9F57-08EA39EFB1C8}" destId="{3A3A9A33-8D43-4338-A283-82A8564C09BE}" srcOrd="0" destOrd="0" parTransId="{B81FAFC4-865E-4EAF-8A32-0D842BFA5760}" sibTransId="{668163C6-FCB0-4718-82A9-348B5A477A1C}"/>
    <dgm:cxn modelId="{C13A57CD-600B-41DA-BF42-B7E4F2B78A52}" type="presOf" srcId="{3A3A9A33-8D43-4338-A283-82A8564C09BE}" destId="{AA0C2A59-4DA1-4072-90D5-3FBA16CB0EAD}" srcOrd="0" destOrd="1" presId="urn:microsoft.com/office/officeart/2005/8/layout/hList7"/>
    <dgm:cxn modelId="{A7EC3DD7-F529-470E-B4C0-D072A9DA3A26}" type="presOf" srcId="{E3248794-BF97-44FB-B607-633510AFF37C}" destId="{3D7429C2-BE6A-4A5C-B43F-F671D3012C8B}" srcOrd="0" destOrd="0" presId="urn:microsoft.com/office/officeart/2005/8/layout/hList7"/>
    <dgm:cxn modelId="{0EE1A4BA-98E3-43AC-BCA9-A20E7854263B}" type="presParOf" srcId="{E3EB0E5B-4639-48A3-93AB-822CE90FD703}" destId="{3AF4B850-F4EE-4E79-8FEA-C70EAADA198B}" srcOrd="0" destOrd="0" presId="urn:microsoft.com/office/officeart/2005/8/layout/hList7"/>
    <dgm:cxn modelId="{59C94436-2982-4532-AC98-72814E7C07CF}" type="presParOf" srcId="{E3EB0E5B-4639-48A3-93AB-822CE90FD703}" destId="{70993E9D-994D-4D47-8467-F3030537D37D}" srcOrd="1" destOrd="0" presId="urn:microsoft.com/office/officeart/2005/8/layout/hList7"/>
    <dgm:cxn modelId="{47E74B83-8208-4659-A44C-56B944697CF8}" type="presParOf" srcId="{70993E9D-994D-4D47-8467-F3030537D37D}" destId="{130E814E-4DE2-46FB-A7B5-13B7DF7D63CD}" srcOrd="0" destOrd="0" presId="urn:microsoft.com/office/officeart/2005/8/layout/hList7"/>
    <dgm:cxn modelId="{D88AA535-3C97-46D2-8055-08F3672E1F7C}" type="presParOf" srcId="{130E814E-4DE2-46FB-A7B5-13B7DF7D63CD}" destId="{3D7429C2-BE6A-4A5C-B43F-F671D3012C8B}" srcOrd="0" destOrd="0" presId="urn:microsoft.com/office/officeart/2005/8/layout/hList7"/>
    <dgm:cxn modelId="{7E7B2912-FDFE-4242-B377-45A5550402F3}" type="presParOf" srcId="{130E814E-4DE2-46FB-A7B5-13B7DF7D63CD}" destId="{CCA58D57-1451-408A-8710-BA2A7FA7A96B}" srcOrd="1" destOrd="0" presId="urn:microsoft.com/office/officeart/2005/8/layout/hList7"/>
    <dgm:cxn modelId="{B11815A9-EA70-4F96-A882-7E0F056365B6}" type="presParOf" srcId="{130E814E-4DE2-46FB-A7B5-13B7DF7D63CD}" destId="{F3F46E4F-155B-4A9B-A799-2FE261754D23}" srcOrd="2" destOrd="0" presId="urn:microsoft.com/office/officeart/2005/8/layout/hList7"/>
    <dgm:cxn modelId="{DE6DE8BC-BE2A-4EFC-9529-B898342389A7}" type="presParOf" srcId="{130E814E-4DE2-46FB-A7B5-13B7DF7D63CD}" destId="{8999F232-F512-4A91-A5B0-1899C26966DA}" srcOrd="3" destOrd="0" presId="urn:microsoft.com/office/officeart/2005/8/layout/hList7"/>
    <dgm:cxn modelId="{E1D7FEDD-0EED-4404-9E1F-E5FD7CAC72D5}" type="presParOf" srcId="{70993E9D-994D-4D47-8467-F3030537D37D}" destId="{DF0D1D5D-6A62-408B-A0B4-17781A02614F}" srcOrd="1" destOrd="0" presId="urn:microsoft.com/office/officeart/2005/8/layout/hList7"/>
    <dgm:cxn modelId="{4ED98650-4F46-4FBB-A595-DC4A0F86F838}" type="presParOf" srcId="{70993E9D-994D-4D47-8467-F3030537D37D}" destId="{4BC5A39D-4D4C-48C0-AFE5-74439A8357E9}" srcOrd="2" destOrd="0" presId="urn:microsoft.com/office/officeart/2005/8/layout/hList7"/>
    <dgm:cxn modelId="{5BDF09D2-2CBA-4F0C-8BF1-098A35AEB1DD}" type="presParOf" srcId="{4BC5A39D-4D4C-48C0-AFE5-74439A8357E9}" destId="{AA0C2A59-4DA1-4072-90D5-3FBA16CB0EAD}" srcOrd="0" destOrd="0" presId="urn:microsoft.com/office/officeart/2005/8/layout/hList7"/>
    <dgm:cxn modelId="{79C1529E-73B3-4AF4-BF84-F0B5B711C525}" type="presParOf" srcId="{4BC5A39D-4D4C-48C0-AFE5-74439A8357E9}" destId="{FFF852A2-C723-4D0B-87EE-D4DE714A80E9}" srcOrd="1" destOrd="0" presId="urn:microsoft.com/office/officeart/2005/8/layout/hList7"/>
    <dgm:cxn modelId="{7CBE0089-036D-46D5-AEC6-DEB707A8D942}" type="presParOf" srcId="{4BC5A39D-4D4C-48C0-AFE5-74439A8357E9}" destId="{ABF8FB6F-03A2-48C8-8D21-34AB4BB9FE1B}" srcOrd="2" destOrd="0" presId="urn:microsoft.com/office/officeart/2005/8/layout/hList7"/>
    <dgm:cxn modelId="{5DBDA76A-7D9B-4C23-9CE2-BF82B25E5A44}" type="presParOf" srcId="{4BC5A39D-4D4C-48C0-AFE5-74439A8357E9}" destId="{D6C570AE-086F-426E-B64B-50AD0BE569B3}" srcOrd="3" destOrd="0" presId="urn:microsoft.com/office/officeart/2005/8/layout/hList7"/>
    <dgm:cxn modelId="{D44A66E5-8224-4DD0-B670-9F79F7AEF5D5}" type="presParOf" srcId="{70993E9D-994D-4D47-8467-F3030537D37D}" destId="{B11762A0-E2CB-44E1-BDEB-F8D0FF607E68}" srcOrd="3" destOrd="0" presId="urn:microsoft.com/office/officeart/2005/8/layout/hList7"/>
    <dgm:cxn modelId="{A4DFE261-84CC-4C16-A379-96E810AD1882}" type="presParOf" srcId="{70993E9D-994D-4D47-8467-F3030537D37D}" destId="{E560DD85-B8A7-4E84-A9F7-845D76C387FB}" srcOrd="4" destOrd="0" presId="urn:microsoft.com/office/officeart/2005/8/layout/hList7"/>
    <dgm:cxn modelId="{80AAC110-A982-471E-A9B5-8C753E79AFEB}" type="presParOf" srcId="{E560DD85-B8A7-4E84-A9F7-845D76C387FB}" destId="{1C15760B-4022-4BA6-BB9E-316AC367DD49}" srcOrd="0" destOrd="0" presId="urn:microsoft.com/office/officeart/2005/8/layout/hList7"/>
    <dgm:cxn modelId="{369F1E38-B16F-40E7-8E92-9D39099929FB}" type="presParOf" srcId="{E560DD85-B8A7-4E84-A9F7-845D76C387FB}" destId="{3C05B173-01FF-4CB3-9FFB-AC46767FB463}" srcOrd="1" destOrd="0" presId="urn:microsoft.com/office/officeart/2005/8/layout/hList7"/>
    <dgm:cxn modelId="{B4A25F64-FFAC-4D09-859C-6798D99E3211}" type="presParOf" srcId="{E560DD85-B8A7-4E84-A9F7-845D76C387FB}" destId="{C1B4C297-1521-418D-9AC2-A3203FA84BD0}" srcOrd="2" destOrd="0" presId="urn:microsoft.com/office/officeart/2005/8/layout/hList7"/>
    <dgm:cxn modelId="{8C5BE112-8BE8-4899-9EC9-04D3F4C2A883}" type="presParOf" srcId="{E560DD85-B8A7-4E84-A9F7-845D76C387FB}" destId="{CA4737FB-ECC8-477A-B6BE-8F91C57433A6}" srcOrd="3" destOrd="0" presId="urn:microsoft.com/office/officeart/2005/8/layout/hList7"/>
    <dgm:cxn modelId="{75056AA7-3609-4C06-939A-0B8D88A0BDD8}" type="presParOf" srcId="{70993E9D-994D-4D47-8467-F3030537D37D}" destId="{23274131-7C08-4337-BF58-FDF986237588}" srcOrd="5" destOrd="0" presId="urn:microsoft.com/office/officeart/2005/8/layout/hList7"/>
    <dgm:cxn modelId="{1423DB3D-CD43-4112-A548-BD41ED18E0AC}" type="presParOf" srcId="{70993E9D-994D-4D47-8467-F3030537D37D}" destId="{B67CFCFE-2590-46E4-974E-6443B2217AB2}" srcOrd="6" destOrd="0" presId="urn:microsoft.com/office/officeart/2005/8/layout/hList7"/>
    <dgm:cxn modelId="{00557121-F34B-448A-A2B5-E662747BC71A}" type="presParOf" srcId="{B67CFCFE-2590-46E4-974E-6443B2217AB2}" destId="{B3C2A357-692F-4D7E-BEA9-0D96F42E7082}" srcOrd="0" destOrd="0" presId="urn:microsoft.com/office/officeart/2005/8/layout/hList7"/>
    <dgm:cxn modelId="{D84F1F7B-6FD8-4DB6-8C68-A244BF179ED8}" type="presParOf" srcId="{B67CFCFE-2590-46E4-974E-6443B2217AB2}" destId="{0311456A-AA25-41AD-A61D-FB9F2C34771B}" srcOrd="1" destOrd="0" presId="urn:microsoft.com/office/officeart/2005/8/layout/hList7"/>
    <dgm:cxn modelId="{3B783D69-9C65-4B31-9397-3F8FE7D2C04F}" type="presParOf" srcId="{B67CFCFE-2590-46E4-974E-6443B2217AB2}" destId="{05B419B0-01F1-433F-BBC5-A931A5C5246A}" srcOrd="2" destOrd="0" presId="urn:microsoft.com/office/officeart/2005/8/layout/hList7"/>
    <dgm:cxn modelId="{F49239CB-A3AE-44BE-97D3-2DE61788453A}" type="presParOf" srcId="{B67CFCFE-2590-46E4-974E-6443B2217AB2}" destId="{0C89F16E-60DB-464D-9C10-2725FF6F9A0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38BBB8-2CD9-42AE-9E61-E2E9C718BE4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EB1DB8C7-7760-4C39-9E2E-30A4FA5F62B2}">
      <dgm:prSet/>
      <dgm:spPr/>
      <dgm:t>
        <a:bodyPr/>
        <a:lstStyle/>
        <a:p>
          <a:pPr rtl="0"/>
          <a:r>
            <a:rPr lang="pl-PL"/>
            <a:t>Wizytówka w sieci</a:t>
          </a:r>
        </a:p>
      </dgm:t>
    </dgm:pt>
    <dgm:pt modelId="{51B3C3A3-FF68-4B6F-ADF8-1E9810B0DA02}" type="parTrans" cxnId="{4D38A65F-950D-4683-B73D-6CD5781B3D92}">
      <dgm:prSet/>
      <dgm:spPr/>
      <dgm:t>
        <a:bodyPr/>
        <a:lstStyle/>
        <a:p>
          <a:endParaRPr lang="en-GB"/>
        </a:p>
      </dgm:t>
    </dgm:pt>
    <dgm:pt modelId="{5139BDC4-2B1D-4323-AFDA-DE8AEF06B789}" type="sibTrans" cxnId="{4D38A65F-950D-4683-B73D-6CD5781B3D92}">
      <dgm:prSet/>
      <dgm:spPr/>
      <dgm:t>
        <a:bodyPr/>
        <a:lstStyle/>
        <a:p>
          <a:endParaRPr lang="en-GB"/>
        </a:p>
      </dgm:t>
    </dgm:pt>
    <dgm:pt modelId="{3375B096-14A2-4B5E-9E90-91C8A3CF777D}">
      <dgm:prSet/>
      <dgm:spPr/>
      <dgm:t>
        <a:bodyPr/>
        <a:lstStyle/>
        <a:p>
          <a:pPr rtl="0"/>
          <a:r>
            <a:rPr lang="pl-PL"/>
            <a:t>Dane kontaktowe,</a:t>
          </a:r>
        </a:p>
      </dgm:t>
    </dgm:pt>
    <dgm:pt modelId="{E16889D6-8791-4895-B088-D8D7B1B2CF9C}" type="parTrans" cxnId="{A822F9FA-6BA6-4B2C-97D3-9B97DD3A875D}">
      <dgm:prSet/>
      <dgm:spPr/>
      <dgm:t>
        <a:bodyPr/>
        <a:lstStyle/>
        <a:p>
          <a:endParaRPr lang="en-GB"/>
        </a:p>
      </dgm:t>
    </dgm:pt>
    <dgm:pt modelId="{095C34C2-5FA0-4B24-A480-341C965ADE6E}" type="sibTrans" cxnId="{A822F9FA-6BA6-4B2C-97D3-9B97DD3A875D}">
      <dgm:prSet/>
      <dgm:spPr/>
      <dgm:t>
        <a:bodyPr/>
        <a:lstStyle/>
        <a:p>
          <a:endParaRPr lang="en-GB"/>
        </a:p>
      </dgm:t>
    </dgm:pt>
    <dgm:pt modelId="{99BE7BE1-D15A-49A6-979D-A1EE48FB8D62}">
      <dgm:prSet/>
      <dgm:spPr/>
      <dgm:t>
        <a:bodyPr/>
        <a:lstStyle/>
        <a:p>
          <a:pPr rtl="0"/>
          <a:r>
            <a:rPr lang="pl-PL"/>
            <a:t>Opinie klientów,</a:t>
          </a:r>
        </a:p>
      </dgm:t>
    </dgm:pt>
    <dgm:pt modelId="{C933653D-EFA6-4A37-8F87-2978AA593B1B}" type="parTrans" cxnId="{60A1CD63-7A1E-4D89-8AD5-57D4506A1357}">
      <dgm:prSet/>
      <dgm:spPr/>
      <dgm:t>
        <a:bodyPr/>
        <a:lstStyle/>
        <a:p>
          <a:endParaRPr lang="en-GB"/>
        </a:p>
      </dgm:t>
    </dgm:pt>
    <dgm:pt modelId="{741961C5-589B-408B-9AC8-944815039FE5}" type="sibTrans" cxnId="{60A1CD63-7A1E-4D89-8AD5-57D4506A1357}">
      <dgm:prSet/>
      <dgm:spPr/>
      <dgm:t>
        <a:bodyPr/>
        <a:lstStyle/>
        <a:p>
          <a:endParaRPr lang="en-GB"/>
        </a:p>
      </dgm:t>
    </dgm:pt>
    <dgm:pt modelId="{BB8FD141-D1B4-47DB-A18D-11721584A87B}">
      <dgm:prSet/>
      <dgm:spPr/>
      <dgm:t>
        <a:bodyPr/>
        <a:lstStyle/>
        <a:p>
          <a:pPr rtl="0"/>
          <a:r>
            <a:rPr lang="pl-PL"/>
            <a:t>Zdjęcia, </a:t>
          </a:r>
        </a:p>
      </dgm:t>
    </dgm:pt>
    <dgm:pt modelId="{0AA84672-DEED-4901-9C16-5796D98C4E14}" type="parTrans" cxnId="{6AD3F6DE-534E-4A2B-A683-994CF64F3156}">
      <dgm:prSet/>
      <dgm:spPr/>
      <dgm:t>
        <a:bodyPr/>
        <a:lstStyle/>
        <a:p>
          <a:endParaRPr lang="en-GB"/>
        </a:p>
      </dgm:t>
    </dgm:pt>
    <dgm:pt modelId="{66BD9BB6-5242-40EE-A625-0498648E60A7}" type="sibTrans" cxnId="{6AD3F6DE-534E-4A2B-A683-994CF64F3156}">
      <dgm:prSet/>
      <dgm:spPr/>
      <dgm:t>
        <a:bodyPr/>
        <a:lstStyle/>
        <a:p>
          <a:endParaRPr lang="en-GB"/>
        </a:p>
      </dgm:t>
    </dgm:pt>
    <dgm:pt modelId="{2D8F2DAE-FC5C-40F3-AA33-745CECC19452}">
      <dgm:prSet/>
      <dgm:spPr/>
      <dgm:t>
        <a:bodyPr/>
        <a:lstStyle/>
        <a:p>
          <a:pPr rtl="0"/>
          <a:r>
            <a:rPr lang="pl-PL"/>
            <a:t>Informacje o produktach,</a:t>
          </a:r>
        </a:p>
      </dgm:t>
    </dgm:pt>
    <dgm:pt modelId="{4CADB88F-41E8-4198-8E15-B5910D5A0484}" type="parTrans" cxnId="{0C265338-5C72-4C5B-86B6-EA6922F97038}">
      <dgm:prSet/>
      <dgm:spPr/>
      <dgm:t>
        <a:bodyPr/>
        <a:lstStyle/>
        <a:p>
          <a:endParaRPr lang="en-GB"/>
        </a:p>
      </dgm:t>
    </dgm:pt>
    <dgm:pt modelId="{1D0241AF-F2A6-4123-8817-8AE14EF278E5}" type="sibTrans" cxnId="{0C265338-5C72-4C5B-86B6-EA6922F97038}">
      <dgm:prSet/>
      <dgm:spPr/>
      <dgm:t>
        <a:bodyPr/>
        <a:lstStyle/>
        <a:p>
          <a:endParaRPr lang="en-GB"/>
        </a:p>
      </dgm:t>
    </dgm:pt>
    <dgm:pt modelId="{E2EEC5EA-8326-4103-B34D-12E2305B4790}">
      <dgm:prSet/>
      <dgm:spPr/>
      <dgm:t>
        <a:bodyPr/>
        <a:lstStyle/>
        <a:p>
          <a:pPr rtl="0"/>
          <a:r>
            <a:rPr lang="pl-PL"/>
            <a:t>Godziny otwarcia,</a:t>
          </a:r>
        </a:p>
      </dgm:t>
    </dgm:pt>
    <dgm:pt modelId="{912BBA7F-79C1-48DD-B879-4CA8B59C63BE}" type="parTrans" cxnId="{1EC2958C-6590-4FEC-BEF3-6516BCB132F8}">
      <dgm:prSet/>
      <dgm:spPr/>
      <dgm:t>
        <a:bodyPr/>
        <a:lstStyle/>
        <a:p>
          <a:endParaRPr lang="en-GB"/>
        </a:p>
      </dgm:t>
    </dgm:pt>
    <dgm:pt modelId="{88F4199A-D936-4C65-A16C-5C3E605B6CAD}" type="sibTrans" cxnId="{1EC2958C-6590-4FEC-BEF3-6516BCB132F8}">
      <dgm:prSet/>
      <dgm:spPr/>
      <dgm:t>
        <a:bodyPr/>
        <a:lstStyle/>
        <a:p>
          <a:endParaRPr lang="en-GB"/>
        </a:p>
      </dgm:t>
    </dgm:pt>
    <dgm:pt modelId="{4BF01B3A-D397-4137-A50A-A38A985FEB81}">
      <dgm:prSet/>
      <dgm:spPr/>
      <dgm:t>
        <a:bodyPr/>
        <a:lstStyle/>
        <a:p>
          <a:pPr rtl="0"/>
          <a:r>
            <a:rPr lang="pl-PL"/>
            <a:t>Opis firmy.</a:t>
          </a:r>
        </a:p>
      </dgm:t>
    </dgm:pt>
    <dgm:pt modelId="{5F69B233-253C-4C1A-A6D3-7A19FF23A4FB}" type="parTrans" cxnId="{AC9A20BE-9664-4A26-9973-9AE995D943B3}">
      <dgm:prSet/>
      <dgm:spPr/>
      <dgm:t>
        <a:bodyPr/>
        <a:lstStyle/>
        <a:p>
          <a:endParaRPr lang="en-GB"/>
        </a:p>
      </dgm:t>
    </dgm:pt>
    <dgm:pt modelId="{368A212E-84FD-4D5E-8444-79785B0499C8}" type="sibTrans" cxnId="{AC9A20BE-9664-4A26-9973-9AE995D943B3}">
      <dgm:prSet/>
      <dgm:spPr/>
      <dgm:t>
        <a:bodyPr/>
        <a:lstStyle/>
        <a:p>
          <a:endParaRPr lang="en-GB"/>
        </a:p>
      </dgm:t>
    </dgm:pt>
    <dgm:pt modelId="{4C20875B-3480-4EB2-80A7-84BCFC733FDB}" type="pres">
      <dgm:prSet presAssocID="{1538BBB8-2CD9-42AE-9E61-E2E9C718BE4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56DE12B-FD50-48B6-94D4-123412B331D3}" type="pres">
      <dgm:prSet presAssocID="{EB1DB8C7-7760-4C39-9E2E-30A4FA5F62B2}" presName="circle1" presStyleLbl="node1" presStyleIdx="0" presStyleCnt="1"/>
      <dgm:spPr/>
    </dgm:pt>
    <dgm:pt modelId="{CC471540-067C-48AE-ABBC-136E7F709EF3}" type="pres">
      <dgm:prSet presAssocID="{EB1DB8C7-7760-4C39-9E2E-30A4FA5F62B2}" presName="space" presStyleCnt="0"/>
      <dgm:spPr/>
    </dgm:pt>
    <dgm:pt modelId="{FF3DE6CC-DB1E-4D24-BA87-AC1E2E27DF6D}" type="pres">
      <dgm:prSet presAssocID="{EB1DB8C7-7760-4C39-9E2E-30A4FA5F62B2}" presName="rect1" presStyleLbl="alignAcc1" presStyleIdx="0" presStyleCnt="1"/>
      <dgm:spPr/>
    </dgm:pt>
    <dgm:pt modelId="{264B898B-4E9A-4B4A-8668-D8E7C0F17F3D}" type="pres">
      <dgm:prSet presAssocID="{EB1DB8C7-7760-4C39-9E2E-30A4FA5F62B2}" presName="rect1ParTx" presStyleLbl="alignAcc1" presStyleIdx="0" presStyleCnt="1">
        <dgm:presLayoutVars>
          <dgm:chMax val="1"/>
          <dgm:bulletEnabled val="1"/>
        </dgm:presLayoutVars>
      </dgm:prSet>
      <dgm:spPr/>
    </dgm:pt>
    <dgm:pt modelId="{8E3BDC9A-4869-4FBB-BB13-F48D64F33123}" type="pres">
      <dgm:prSet presAssocID="{EB1DB8C7-7760-4C39-9E2E-30A4FA5F62B2}" presName="rect1ChTx" presStyleLbl="alignAcc1" presStyleIdx="0" presStyleCnt="1">
        <dgm:presLayoutVars>
          <dgm:bulletEnabled val="1"/>
        </dgm:presLayoutVars>
      </dgm:prSet>
      <dgm:spPr/>
    </dgm:pt>
  </dgm:ptLst>
  <dgm:cxnLst>
    <dgm:cxn modelId="{E8CD5F0A-CF6B-45F5-AE54-C31697C76C2C}" type="presOf" srcId="{3375B096-14A2-4B5E-9E90-91C8A3CF777D}" destId="{8E3BDC9A-4869-4FBB-BB13-F48D64F33123}" srcOrd="0" destOrd="0" presId="urn:microsoft.com/office/officeart/2005/8/layout/target3"/>
    <dgm:cxn modelId="{0B83560B-E455-411F-8168-EBAB72B99AEC}" type="presOf" srcId="{99BE7BE1-D15A-49A6-979D-A1EE48FB8D62}" destId="{8E3BDC9A-4869-4FBB-BB13-F48D64F33123}" srcOrd="0" destOrd="1" presId="urn:microsoft.com/office/officeart/2005/8/layout/target3"/>
    <dgm:cxn modelId="{0C265338-5C72-4C5B-86B6-EA6922F97038}" srcId="{EB1DB8C7-7760-4C39-9E2E-30A4FA5F62B2}" destId="{2D8F2DAE-FC5C-40F3-AA33-745CECC19452}" srcOrd="3" destOrd="0" parTransId="{4CADB88F-41E8-4198-8E15-B5910D5A0484}" sibTransId="{1D0241AF-F2A6-4123-8817-8AE14EF278E5}"/>
    <dgm:cxn modelId="{285B563B-B5D3-43A7-B541-F7A47B9CAA3F}" type="presOf" srcId="{BB8FD141-D1B4-47DB-A18D-11721584A87B}" destId="{8E3BDC9A-4869-4FBB-BB13-F48D64F33123}" srcOrd="0" destOrd="2" presId="urn:microsoft.com/office/officeart/2005/8/layout/target3"/>
    <dgm:cxn modelId="{4D38A65F-950D-4683-B73D-6CD5781B3D92}" srcId="{1538BBB8-2CD9-42AE-9E61-E2E9C718BE4A}" destId="{EB1DB8C7-7760-4C39-9E2E-30A4FA5F62B2}" srcOrd="0" destOrd="0" parTransId="{51B3C3A3-FF68-4B6F-ADF8-1E9810B0DA02}" sibTransId="{5139BDC4-2B1D-4323-AFDA-DE8AEF06B789}"/>
    <dgm:cxn modelId="{60A1CD63-7A1E-4D89-8AD5-57D4506A1357}" srcId="{EB1DB8C7-7760-4C39-9E2E-30A4FA5F62B2}" destId="{99BE7BE1-D15A-49A6-979D-A1EE48FB8D62}" srcOrd="1" destOrd="0" parTransId="{C933653D-EFA6-4A37-8F87-2978AA593B1B}" sibTransId="{741961C5-589B-408B-9AC8-944815039FE5}"/>
    <dgm:cxn modelId="{32F40668-2F20-42DB-A944-92E971E4FBF2}" type="presOf" srcId="{EB1DB8C7-7760-4C39-9E2E-30A4FA5F62B2}" destId="{264B898B-4E9A-4B4A-8668-D8E7C0F17F3D}" srcOrd="1" destOrd="0" presId="urn:microsoft.com/office/officeart/2005/8/layout/target3"/>
    <dgm:cxn modelId="{1EC2958C-6590-4FEC-BEF3-6516BCB132F8}" srcId="{EB1DB8C7-7760-4C39-9E2E-30A4FA5F62B2}" destId="{E2EEC5EA-8326-4103-B34D-12E2305B4790}" srcOrd="4" destOrd="0" parTransId="{912BBA7F-79C1-48DD-B879-4CA8B59C63BE}" sibTransId="{88F4199A-D936-4C65-A16C-5C3E605B6CAD}"/>
    <dgm:cxn modelId="{18289693-9C72-4302-A331-48933FFFD6DD}" type="presOf" srcId="{2D8F2DAE-FC5C-40F3-AA33-745CECC19452}" destId="{8E3BDC9A-4869-4FBB-BB13-F48D64F33123}" srcOrd="0" destOrd="3" presId="urn:microsoft.com/office/officeart/2005/8/layout/target3"/>
    <dgm:cxn modelId="{289E03A3-656C-4921-81B1-AA970923153B}" type="presOf" srcId="{E2EEC5EA-8326-4103-B34D-12E2305B4790}" destId="{8E3BDC9A-4869-4FBB-BB13-F48D64F33123}" srcOrd="0" destOrd="4" presId="urn:microsoft.com/office/officeart/2005/8/layout/target3"/>
    <dgm:cxn modelId="{AC9A20BE-9664-4A26-9973-9AE995D943B3}" srcId="{EB1DB8C7-7760-4C39-9E2E-30A4FA5F62B2}" destId="{4BF01B3A-D397-4137-A50A-A38A985FEB81}" srcOrd="5" destOrd="0" parTransId="{5F69B233-253C-4C1A-A6D3-7A19FF23A4FB}" sibTransId="{368A212E-84FD-4D5E-8444-79785B0499C8}"/>
    <dgm:cxn modelId="{5D2CAAD8-2D28-413C-992F-4AB708636B1A}" type="presOf" srcId="{EB1DB8C7-7760-4C39-9E2E-30A4FA5F62B2}" destId="{FF3DE6CC-DB1E-4D24-BA87-AC1E2E27DF6D}" srcOrd="0" destOrd="0" presId="urn:microsoft.com/office/officeart/2005/8/layout/target3"/>
    <dgm:cxn modelId="{6AD3F6DE-534E-4A2B-A683-994CF64F3156}" srcId="{EB1DB8C7-7760-4C39-9E2E-30A4FA5F62B2}" destId="{BB8FD141-D1B4-47DB-A18D-11721584A87B}" srcOrd="2" destOrd="0" parTransId="{0AA84672-DEED-4901-9C16-5796D98C4E14}" sibTransId="{66BD9BB6-5242-40EE-A625-0498648E60A7}"/>
    <dgm:cxn modelId="{86468CFA-988C-44A3-A8A4-92A0DDEA086F}" type="presOf" srcId="{4BF01B3A-D397-4137-A50A-A38A985FEB81}" destId="{8E3BDC9A-4869-4FBB-BB13-F48D64F33123}" srcOrd="0" destOrd="5" presId="urn:microsoft.com/office/officeart/2005/8/layout/target3"/>
    <dgm:cxn modelId="{A822F9FA-6BA6-4B2C-97D3-9B97DD3A875D}" srcId="{EB1DB8C7-7760-4C39-9E2E-30A4FA5F62B2}" destId="{3375B096-14A2-4B5E-9E90-91C8A3CF777D}" srcOrd="0" destOrd="0" parTransId="{E16889D6-8791-4895-B088-D8D7B1B2CF9C}" sibTransId="{095C34C2-5FA0-4B24-A480-341C965ADE6E}"/>
    <dgm:cxn modelId="{32A39AFF-860C-4383-AF27-47766107F0D2}" type="presOf" srcId="{1538BBB8-2CD9-42AE-9E61-E2E9C718BE4A}" destId="{4C20875B-3480-4EB2-80A7-84BCFC733FDB}" srcOrd="0" destOrd="0" presId="urn:microsoft.com/office/officeart/2005/8/layout/target3"/>
    <dgm:cxn modelId="{824115CD-BE6F-4416-BFD0-9C2500FC3400}" type="presParOf" srcId="{4C20875B-3480-4EB2-80A7-84BCFC733FDB}" destId="{C56DE12B-FD50-48B6-94D4-123412B331D3}" srcOrd="0" destOrd="0" presId="urn:microsoft.com/office/officeart/2005/8/layout/target3"/>
    <dgm:cxn modelId="{D13C285D-1EA5-494E-A726-85BC5E7AC7E5}" type="presParOf" srcId="{4C20875B-3480-4EB2-80A7-84BCFC733FDB}" destId="{CC471540-067C-48AE-ABBC-136E7F709EF3}" srcOrd="1" destOrd="0" presId="urn:microsoft.com/office/officeart/2005/8/layout/target3"/>
    <dgm:cxn modelId="{A636C889-260A-4D91-9F31-7488161FF079}" type="presParOf" srcId="{4C20875B-3480-4EB2-80A7-84BCFC733FDB}" destId="{FF3DE6CC-DB1E-4D24-BA87-AC1E2E27DF6D}" srcOrd="2" destOrd="0" presId="urn:microsoft.com/office/officeart/2005/8/layout/target3"/>
    <dgm:cxn modelId="{EA5A7CF2-6ADE-46A3-8764-6D372A61EAB2}" type="presParOf" srcId="{4C20875B-3480-4EB2-80A7-84BCFC733FDB}" destId="{264B898B-4E9A-4B4A-8668-D8E7C0F17F3D}" srcOrd="3" destOrd="0" presId="urn:microsoft.com/office/officeart/2005/8/layout/target3"/>
    <dgm:cxn modelId="{CF3852C6-88DC-48A2-B80E-E9C7E5B39001}" type="presParOf" srcId="{4C20875B-3480-4EB2-80A7-84BCFC733FDB}" destId="{8E3BDC9A-4869-4FBB-BB13-F48D64F33123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BDD907E-9BEA-4D83-AD07-13C3213911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662007BE-3A65-47B9-AC5D-EFFC2708050D}">
      <dgm:prSet/>
      <dgm:spPr/>
      <dgm:t>
        <a:bodyPr/>
        <a:lstStyle/>
        <a:p>
          <a:r>
            <a:rPr lang="pl-PL"/>
            <a:t>Uzupełnienie wszystkich danych</a:t>
          </a:r>
        </a:p>
      </dgm:t>
    </dgm:pt>
    <dgm:pt modelId="{6EFFD9D4-CB29-4B0A-91A6-CC78BC179D40}" type="parTrans" cxnId="{675921EC-D80C-4D32-A181-F0522E68590B}">
      <dgm:prSet/>
      <dgm:spPr/>
      <dgm:t>
        <a:bodyPr/>
        <a:lstStyle/>
        <a:p>
          <a:endParaRPr lang="pl-PL"/>
        </a:p>
      </dgm:t>
    </dgm:pt>
    <dgm:pt modelId="{75A15F69-61D9-4C80-BBC9-7E38452BBBEE}" type="sibTrans" cxnId="{675921EC-D80C-4D32-A181-F0522E68590B}">
      <dgm:prSet/>
      <dgm:spPr/>
      <dgm:t>
        <a:bodyPr/>
        <a:lstStyle/>
        <a:p>
          <a:endParaRPr lang="pl-PL"/>
        </a:p>
      </dgm:t>
    </dgm:pt>
    <dgm:pt modelId="{3AB89352-0399-470E-B23F-AE9991738832}">
      <dgm:prSet/>
      <dgm:spPr/>
      <dgm:t>
        <a:bodyPr/>
        <a:lstStyle/>
        <a:p>
          <a:r>
            <a:rPr lang="pl-PL"/>
            <a:t>Częsta aktualizacja danych</a:t>
          </a:r>
        </a:p>
      </dgm:t>
    </dgm:pt>
    <dgm:pt modelId="{22736806-7765-43BC-9ECB-9CF237E35351}" type="parTrans" cxnId="{4E034E5B-0B96-4292-884B-03F43E13FA8D}">
      <dgm:prSet/>
      <dgm:spPr/>
      <dgm:t>
        <a:bodyPr/>
        <a:lstStyle/>
        <a:p>
          <a:endParaRPr lang="pl-PL"/>
        </a:p>
      </dgm:t>
    </dgm:pt>
    <dgm:pt modelId="{7E6A39A3-F6F5-4DD3-BF6B-A08DFD71EE1D}" type="sibTrans" cxnId="{4E034E5B-0B96-4292-884B-03F43E13FA8D}">
      <dgm:prSet/>
      <dgm:spPr/>
      <dgm:t>
        <a:bodyPr/>
        <a:lstStyle/>
        <a:p>
          <a:endParaRPr lang="pl-PL"/>
        </a:p>
      </dgm:t>
    </dgm:pt>
    <dgm:pt modelId="{390C80E5-BA0F-4D66-BE70-FB9779AC148D}">
      <dgm:prSet/>
      <dgm:spPr/>
      <dgm:t>
        <a:bodyPr/>
        <a:lstStyle/>
        <a:p>
          <a:r>
            <a:rPr lang="pl-PL"/>
            <a:t>Odpowiedzi na opinie</a:t>
          </a:r>
          <a:br>
            <a:rPr lang="pl-PL"/>
          </a:br>
          <a:r>
            <a:rPr lang="pl-PL"/>
            <a:t> klientów (również ze zdjęciami)</a:t>
          </a:r>
        </a:p>
      </dgm:t>
    </dgm:pt>
    <dgm:pt modelId="{9B76E824-6CF2-4F10-A305-8BC0B17CE5CE}" type="parTrans" cxnId="{1AAB4069-5096-43D4-94D8-2EC7046BCED2}">
      <dgm:prSet/>
      <dgm:spPr/>
      <dgm:t>
        <a:bodyPr/>
        <a:lstStyle/>
        <a:p>
          <a:endParaRPr lang="pl-PL"/>
        </a:p>
      </dgm:t>
    </dgm:pt>
    <dgm:pt modelId="{813E9719-7D83-4754-8158-EB207655E562}" type="sibTrans" cxnId="{1AAB4069-5096-43D4-94D8-2EC7046BCED2}">
      <dgm:prSet/>
      <dgm:spPr/>
      <dgm:t>
        <a:bodyPr/>
        <a:lstStyle/>
        <a:p>
          <a:endParaRPr lang="pl-PL"/>
        </a:p>
      </dgm:t>
    </dgm:pt>
    <dgm:pt modelId="{AFD94839-0A9D-48CE-BF38-E1A38944DBF0}">
      <dgm:prSet/>
      <dgm:spPr/>
      <dgm:t>
        <a:bodyPr/>
        <a:lstStyle/>
        <a:p>
          <a:r>
            <a:rPr lang="pl-PL"/>
            <a:t>Umieszczenie mapy </a:t>
          </a:r>
          <a:br>
            <a:rPr lang="pl-PL"/>
          </a:br>
          <a:r>
            <a:rPr lang="pl-PL"/>
            <a:t>na stronie internetowej</a:t>
          </a:r>
        </a:p>
      </dgm:t>
    </dgm:pt>
    <dgm:pt modelId="{5EAE3713-9622-473E-8D9C-93187DC4E711}" type="parTrans" cxnId="{D139C16C-40C9-499C-8DB9-8DC819D47269}">
      <dgm:prSet/>
      <dgm:spPr/>
      <dgm:t>
        <a:bodyPr/>
        <a:lstStyle/>
        <a:p>
          <a:endParaRPr lang="pl-PL"/>
        </a:p>
      </dgm:t>
    </dgm:pt>
    <dgm:pt modelId="{BDF84E8F-5D84-4CAA-9A6E-907CA253CC21}" type="sibTrans" cxnId="{D139C16C-40C9-499C-8DB9-8DC819D47269}">
      <dgm:prSet/>
      <dgm:spPr/>
      <dgm:t>
        <a:bodyPr/>
        <a:lstStyle/>
        <a:p>
          <a:endParaRPr lang="pl-PL"/>
        </a:p>
      </dgm:t>
    </dgm:pt>
    <dgm:pt modelId="{0F1E9D2C-30FB-4094-ACBC-CBF6D47576B6}" type="pres">
      <dgm:prSet presAssocID="{6BDD907E-9BEA-4D83-AD07-13C3213911DE}" presName="linear" presStyleCnt="0">
        <dgm:presLayoutVars>
          <dgm:animLvl val="lvl"/>
          <dgm:resizeHandles val="exact"/>
        </dgm:presLayoutVars>
      </dgm:prSet>
      <dgm:spPr/>
    </dgm:pt>
    <dgm:pt modelId="{51FE3E5E-7EFA-4294-901D-4C5A0BE38FAE}" type="pres">
      <dgm:prSet presAssocID="{662007BE-3A65-47B9-AC5D-EFFC270805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9E60842-BA11-48F5-942C-6F7074D0A42F}" type="pres">
      <dgm:prSet presAssocID="{75A15F69-61D9-4C80-BBC9-7E38452BBBEE}" presName="spacer" presStyleCnt="0"/>
      <dgm:spPr/>
    </dgm:pt>
    <dgm:pt modelId="{EE320164-F1C7-4354-8669-2C7004CC6CED}" type="pres">
      <dgm:prSet presAssocID="{3AB89352-0399-470E-B23F-AE99917388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D9EBA8-3B4E-43F0-B202-E1F7B1BE41E0}" type="pres">
      <dgm:prSet presAssocID="{7E6A39A3-F6F5-4DD3-BF6B-A08DFD71EE1D}" presName="spacer" presStyleCnt="0"/>
      <dgm:spPr/>
    </dgm:pt>
    <dgm:pt modelId="{07174647-8F73-46B2-AD4F-E26FBAA466FC}" type="pres">
      <dgm:prSet presAssocID="{390C80E5-BA0F-4D66-BE70-FB9779AC148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008E0B-6738-450D-BFA0-7BAE0D3E90CB}" type="pres">
      <dgm:prSet presAssocID="{813E9719-7D83-4754-8158-EB207655E562}" presName="spacer" presStyleCnt="0"/>
      <dgm:spPr/>
    </dgm:pt>
    <dgm:pt modelId="{F6EB63FF-C01E-420B-80B9-2661941D5A71}" type="pres">
      <dgm:prSet presAssocID="{AFD94839-0A9D-48CE-BF38-E1A38944DB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E034E5B-0B96-4292-884B-03F43E13FA8D}" srcId="{6BDD907E-9BEA-4D83-AD07-13C3213911DE}" destId="{3AB89352-0399-470E-B23F-AE9991738832}" srcOrd="1" destOrd="0" parTransId="{22736806-7765-43BC-9ECB-9CF237E35351}" sibTransId="{7E6A39A3-F6F5-4DD3-BF6B-A08DFD71EE1D}"/>
    <dgm:cxn modelId="{3FEE1641-0402-4325-AB3E-B7B080F0779B}" type="presOf" srcId="{AFD94839-0A9D-48CE-BF38-E1A38944DBF0}" destId="{F6EB63FF-C01E-420B-80B9-2661941D5A71}" srcOrd="0" destOrd="0" presId="urn:microsoft.com/office/officeart/2005/8/layout/vList2"/>
    <dgm:cxn modelId="{1AAB4069-5096-43D4-94D8-2EC7046BCED2}" srcId="{6BDD907E-9BEA-4D83-AD07-13C3213911DE}" destId="{390C80E5-BA0F-4D66-BE70-FB9779AC148D}" srcOrd="2" destOrd="0" parTransId="{9B76E824-6CF2-4F10-A305-8BC0B17CE5CE}" sibTransId="{813E9719-7D83-4754-8158-EB207655E562}"/>
    <dgm:cxn modelId="{D139C16C-40C9-499C-8DB9-8DC819D47269}" srcId="{6BDD907E-9BEA-4D83-AD07-13C3213911DE}" destId="{AFD94839-0A9D-48CE-BF38-E1A38944DBF0}" srcOrd="3" destOrd="0" parTransId="{5EAE3713-9622-473E-8D9C-93187DC4E711}" sibTransId="{BDF84E8F-5D84-4CAA-9A6E-907CA253CC21}"/>
    <dgm:cxn modelId="{D31C497B-32F7-4899-B8AA-D3ECA5D174CB}" type="presOf" srcId="{390C80E5-BA0F-4D66-BE70-FB9779AC148D}" destId="{07174647-8F73-46B2-AD4F-E26FBAA466FC}" srcOrd="0" destOrd="0" presId="urn:microsoft.com/office/officeart/2005/8/layout/vList2"/>
    <dgm:cxn modelId="{5E0499AB-1DBA-4A0E-A9D9-F9BF70F78128}" type="presOf" srcId="{3AB89352-0399-470E-B23F-AE9991738832}" destId="{EE320164-F1C7-4354-8669-2C7004CC6CED}" srcOrd="0" destOrd="0" presId="urn:microsoft.com/office/officeart/2005/8/layout/vList2"/>
    <dgm:cxn modelId="{3E84CBAD-B1DB-4C5F-B60C-6105E3512023}" type="presOf" srcId="{6BDD907E-9BEA-4D83-AD07-13C3213911DE}" destId="{0F1E9D2C-30FB-4094-ACBC-CBF6D47576B6}" srcOrd="0" destOrd="0" presId="urn:microsoft.com/office/officeart/2005/8/layout/vList2"/>
    <dgm:cxn modelId="{9A2D8DE5-77AB-48B8-8335-5C4C9FC09B17}" type="presOf" srcId="{662007BE-3A65-47B9-AC5D-EFFC2708050D}" destId="{51FE3E5E-7EFA-4294-901D-4C5A0BE38FAE}" srcOrd="0" destOrd="0" presId="urn:microsoft.com/office/officeart/2005/8/layout/vList2"/>
    <dgm:cxn modelId="{675921EC-D80C-4D32-A181-F0522E68590B}" srcId="{6BDD907E-9BEA-4D83-AD07-13C3213911DE}" destId="{662007BE-3A65-47B9-AC5D-EFFC2708050D}" srcOrd="0" destOrd="0" parTransId="{6EFFD9D4-CB29-4B0A-91A6-CC78BC179D40}" sibTransId="{75A15F69-61D9-4C80-BBC9-7E38452BBBEE}"/>
    <dgm:cxn modelId="{43553FAA-7562-4AA3-87E3-F310F0E0E637}" type="presParOf" srcId="{0F1E9D2C-30FB-4094-ACBC-CBF6D47576B6}" destId="{51FE3E5E-7EFA-4294-901D-4C5A0BE38FAE}" srcOrd="0" destOrd="0" presId="urn:microsoft.com/office/officeart/2005/8/layout/vList2"/>
    <dgm:cxn modelId="{59D31920-A350-4C56-8E99-EFC2CEE5860D}" type="presParOf" srcId="{0F1E9D2C-30FB-4094-ACBC-CBF6D47576B6}" destId="{C9E60842-BA11-48F5-942C-6F7074D0A42F}" srcOrd="1" destOrd="0" presId="urn:microsoft.com/office/officeart/2005/8/layout/vList2"/>
    <dgm:cxn modelId="{3A2C1BB7-52B4-4AB0-8F44-BCC3F80911AA}" type="presParOf" srcId="{0F1E9D2C-30FB-4094-ACBC-CBF6D47576B6}" destId="{EE320164-F1C7-4354-8669-2C7004CC6CED}" srcOrd="2" destOrd="0" presId="urn:microsoft.com/office/officeart/2005/8/layout/vList2"/>
    <dgm:cxn modelId="{D35DADAC-4E32-428A-B351-B10612B6B77F}" type="presParOf" srcId="{0F1E9D2C-30FB-4094-ACBC-CBF6D47576B6}" destId="{C1D9EBA8-3B4E-43F0-B202-E1F7B1BE41E0}" srcOrd="3" destOrd="0" presId="urn:microsoft.com/office/officeart/2005/8/layout/vList2"/>
    <dgm:cxn modelId="{B720A7F9-7F90-47D5-9F54-0347EEDFC598}" type="presParOf" srcId="{0F1E9D2C-30FB-4094-ACBC-CBF6D47576B6}" destId="{07174647-8F73-46B2-AD4F-E26FBAA466FC}" srcOrd="4" destOrd="0" presId="urn:microsoft.com/office/officeart/2005/8/layout/vList2"/>
    <dgm:cxn modelId="{B9C68C17-A218-4BCD-B77A-09007AED905B}" type="presParOf" srcId="{0F1E9D2C-30FB-4094-ACBC-CBF6D47576B6}" destId="{7B008E0B-6738-450D-BFA0-7BAE0D3E90CB}" srcOrd="5" destOrd="0" presId="urn:microsoft.com/office/officeart/2005/8/layout/vList2"/>
    <dgm:cxn modelId="{CD4C6B4F-2FD3-4409-B562-5A8D336AB767}" type="presParOf" srcId="{0F1E9D2C-30FB-4094-ACBC-CBF6D47576B6}" destId="{F6EB63FF-C01E-420B-80B9-2661941D5A7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E6BE013-454F-442D-A374-E1DC23F525C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D2EDE92-7237-413A-82FB-09210C7C251C}">
      <dgm:prSet/>
      <dgm:spPr/>
      <dgm:t>
        <a:bodyPr/>
        <a:lstStyle/>
        <a:p>
          <a:pPr rtl="0"/>
          <a:r>
            <a:rPr lang="pl-PL"/>
            <a:t>Google często zmienia algorytmy pozycjonowania</a:t>
          </a:r>
        </a:p>
      </dgm:t>
    </dgm:pt>
    <dgm:pt modelId="{0C6FBF12-0639-4F28-AFAC-ECFF63F0880F}" type="parTrans" cxnId="{F2EA10CB-BEE4-4E55-A7FA-821EB3384FBA}">
      <dgm:prSet/>
      <dgm:spPr/>
      <dgm:t>
        <a:bodyPr/>
        <a:lstStyle/>
        <a:p>
          <a:endParaRPr lang="en-GB"/>
        </a:p>
      </dgm:t>
    </dgm:pt>
    <dgm:pt modelId="{885BD08D-C4DB-4FB2-B374-6A5BCFEBD4F7}" type="sibTrans" cxnId="{F2EA10CB-BEE4-4E55-A7FA-821EB3384FBA}">
      <dgm:prSet/>
      <dgm:spPr/>
      <dgm:t>
        <a:bodyPr/>
        <a:lstStyle/>
        <a:p>
          <a:endParaRPr lang="en-GB"/>
        </a:p>
      </dgm:t>
    </dgm:pt>
    <dgm:pt modelId="{312D761F-CE3E-401D-A5BB-82F04C82AB54}">
      <dgm:prSet/>
      <dgm:spPr/>
      <dgm:t>
        <a:bodyPr/>
        <a:lstStyle/>
        <a:p>
          <a:pPr rtl="0"/>
          <a:r>
            <a:rPr lang="pl-PL"/>
            <a:t>pozycjonowanie jest procesem, a nie jednorazową czynnością</a:t>
          </a:r>
        </a:p>
      </dgm:t>
    </dgm:pt>
    <dgm:pt modelId="{D16B40C1-7EFD-4D28-B6DE-6690692AF874}" type="parTrans" cxnId="{FDD29BA9-BBBB-4EBE-BF43-118934AD832A}">
      <dgm:prSet/>
      <dgm:spPr/>
      <dgm:t>
        <a:bodyPr/>
        <a:lstStyle/>
        <a:p>
          <a:endParaRPr lang="en-GB"/>
        </a:p>
      </dgm:t>
    </dgm:pt>
    <dgm:pt modelId="{5F05C2DD-469C-4731-A5CC-9572EDF13FCD}" type="sibTrans" cxnId="{FDD29BA9-BBBB-4EBE-BF43-118934AD832A}">
      <dgm:prSet/>
      <dgm:spPr/>
      <dgm:t>
        <a:bodyPr/>
        <a:lstStyle/>
        <a:p>
          <a:endParaRPr lang="en-GB"/>
        </a:p>
      </dgm:t>
    </dgm:pt>
    <dgm:pt modelId="{4FF84132-ABEE-4B05-8760-748F2218D2AC}">
      <dgm:prSet/>
      <dgm:spPr/>
      <dgm:t>
        <a:bodyPr/>
        <a:lstStyle/>
        <a:p>
          <a:pPr rtl="0"/>
          <a:r>
            <a:rPr lang="pl-PL"/>
            <a:t>można stosować równolegle organiczne pozycjonowanie i reklamy Google Ads</a:t>
          </a:r>
        </a:p>
      </dgm:t>
    </dgm:pt>
    <dgm:pt modelId="{CD93D6AB-40D8-43C6-8C47-4F47CE8761FC}" type="parTrans" cxnId="{27DF8468-C87A-49DF-9061-27B97B16F707}">
      <dgm:prSet/>
      <dgm:spPr/>
      <dgm:t>
        <a:bodyPr/>
        <a:lstStyle/>
        <a:p>
          <a:endParaRPr lang="en-GB"/>
        </a:p>
      </dgm:t>
    </dgm:pt>
    <dgm:pt modelId="{895C518F-6C08-457E-8279-9035589C62D6}" type="sibTrans" cxnId="{27DF8468-C87A-49DF-9061-27B97B16F707}">
      <dgm:prSet/>
      <dgm:spPr/>
      <dgm:t>
        <a:bodyPr/>
        <a:lstStyle/>
        <a:p>
          <a:endParaRPr lang="en-GB"/>
        </a:p>
      </dgm:t>
    </dgm:pt>
    <dgm:pt modelId="{325F94B5-307F-47C8-A94C-F8BC446FDABB}">
      <dgm:prSet/>
      <dgm:spPr/>
      <dgm:t>
        <a:bodyPr/>
        <a:lstStyle/>
        <a:p>
          <a:pPr rtl="0"/>
          <a:r>
            <a:rPr lang="pl-PL"/>
            <a:t>strona wykonana poprawnie, zawierająca bogate, unikalne treści wypozycjonuje się prawie sama</a:t>
          </a:r>
        </a:p>
      </dgm:t>
    </dgm:pt>
    <dgm:pt modelId="{E70E96F5-A123-47AB-87FD-982AB53ADBBF}" type="parTrans" cxnId="{2A3E2FB7-FF04-48EC-9C67-AF9F05288578}">
      <dgm:prSet/>
      <dgm:spPr/>
      <dgm:t>
        <a:bodyPr/>
        <a:lstStyle/>
        <a:p>
          <a:endParaRPr lang="en-GB"/>
        </a:p>
      </dgm:t>
    </dgm:pt>
    <dgm:pt modelId="{C9DEDB32-E3C4-4A10-8CC6-39E6354203AE}" type="sibTrans" cxnId="{2A3E2FB7-FF04-48EC-9C67-AF9F05288578}">
      <dgm:prSet/>
      <dgm:spPr/>
      <dgm:t>
        <a:bodyPr/>
        <a:lstStyle/>
        <a:p>
          <a:endParaRPr lang="en-GB"/>
        </a:p>
      </dgm:t>
    </dgm:pt>
    <dgm:pt modelId="{ED631715-8DB2-4458-901F-06540EED286A}">
      <dgm:prSet/>
      <dgm:spPr/>
      <dgm:t>
        <a:bodyPr/>
        <a:lstStyle/>
        <a:p>
          <a:pPr rtl="0"/>
          <a:r>
            <a:rPr lang="pl-PL"/>
            <a:t>strona musi być responsywna</a:t>
          </a:r>
        </a:p>
      </dgm:t>
    </dgm:pt>
    <dgm:pt modelId="{7DF00C90-2EC7-4ABF-B0B8-0BA5DC59AF2F}" type="parTrans" cxnId="{44121D89-C900-482B-8ADF-87DB23B0EF74}">
      <dgm:prSet/>
      <dgm:spPr/>
      <dgm:t>
        <a:bodyPr/>
        <a:lstStyle/>
        <a:p>
          <a:endParaRPr lang="en-GB"/>
        </a:p>
      </dgm:t>
    </dgm:pt>
    <dgm:pt modelId="{EC15AE0C-3C56-4078-89E5-99E8342116D0}" type="sibTrans" cxnId="{44121D89-C900-482B-8ADF-87DB23B0EF74}">
      <dgm:prSet/>
      <dgm:spPr/>
      <dgm:t>
        <a:bodyPr/>
        <a:lstStyle/>
        <a:p>
          <a:endParaRPr lang="en-GB"/>
        </a:p>
      </dgm:t>
    </dgm:pt>
    <dgm:pt modelId="{26A6AB56-E841-4B1C-A817-C8C824214089}">
      <dgm:prSet/>
      <dgm:spPr/>
      <dgm:t>
        <a:bodyPr/>
        <a:lstStyle/>
        <a:p>
          <a:pPr rtl="0"/>
          <a:r>
            <a:rPr lang="pl-PL"/>
            <a:t>Nawet dobrze wypozycjonowana strona bez korzystania z reklam Google może być rzadko klikana.</a:t>
          </a:r>
        </a:p>
      </dgm:t>
    </dgm:pt>
    <dgm:pt modelId="{BF08AB1A-DE65-4493-954D-71F136BDABF3}" type="parTrans" cxnId="{DF60AFC0-8A06-4273-8F6C-A1889A21DDD0}">
      <dgm:prSet/>
      <dgm:spPr/>
      <dgm:t>
        <a:bodyPr/>
        <a:lstStyle/>
        <a:p>
          <a:endParaRPr lang="en-GB"/>
        </a:p>
      </dgm:t>
    </dgm:pt>
    <dgm:pt modelId="{44BD01E6-5578-4A69-8AD1-C3C27C437C83}" type="sibTrans" cxnId="{DF60AFC0-8A06-4273-8F6C-A1889A21DDD0}">
      <dgm:prSet/>
      <dgm:spPr/>
      <dgm:t>
        <a:bodyPr/>
        <a:lstStyle/>
        <a:p>
          <a:endParaRPr lang="en-GB"/>
        </a:p>
      </dgm:t>
    </dgm:pt>
    <dgm:pt modelId="{21A139AB-425B-4812-95C1-145A45A9438F}" type="pres">
      <dgm:prSet presAssocID="{AE6BE013-454F-442D-A374-E1DC23F525C2}" presName="linearFlow" presStyleCnt="0">
        <dgm:presLayoutVars>
          <dgm:dir/>
          <dgm:resizeHandles val="exact"/>
        </dgm:presLayoutVars>
      </dgm:prSet>
      <dgm:spPr/>
    </dgm:pt>
    <dgm:pt modelId="{53635DCE-BEAA-44B5-990B-4529F03A069A}" type="pres">
      <dgm:prSet presAssocID="{CD2EDE92-7237-413A-82FB-09210C7C251C}" presName="composite" presStyleCnt="0"/>
      <dgm:spPr/>
    </dgm:pt>
    <dgm:pt modelId="{DE7E9F65-917D-4EF5-B8C3-2ED9D21D77AA}" type="pres">
      <dgm:prSet presAssocID="{CD2EDE92-7237-413A-82FB-09210C7C251C}" presName="imgShp" presStyleLbl="fgImgPlace1" presStyleIdx="0" presStyleCnt="6"/>
      <dgm:spPr/>
    </dgm:pt>
    <dgm:pt modelId="{C0BE04A1-6109-4D41-9B24-7919B610B27A}" type="pres">
      <dgm:prSet presAssocID="{CD2EDE92-7237-413A-82FB-09210C7C251C}" presName="txShp" presStyleLbl="node1" presStyleIdx="0" presStyleCnt="6">
        <dgm:presLayoutVars>
          <dgm:bulletEnabled val="1"/>
        </dgm:presLayoutVars>
      </dgm:prSet>
      <dgm:spPr/>
    </dgm:pt>
    <dgm:pt modelId="{7560A8C2-CCB4-4262-87ED-C2FA68B75A29}" type="pres">
      <dgm:prSet presAssocID="{885BD08D-C4DB-4FB2-B374-6A5BCFEBD4F7}" presName="spacing" presStyleCnt="0"/>
      <dgm:spPr/>
    </dgm:pt>
    <dgm:pt modelId="{2C74846F-D2B7-413F-B577-AD204F4C0F20}" type="pres">
      <dgm:prSet presAssocID="{312D761F-CE3E-401D-A5BB-82F04C82AB54}" presName="composite" presStyleCnt="0"/>
      <dgm:spPr/>
    </dgm:pt>
    <dgm:pt modelId="{01F43720-2C76-4053-969F-1DBBD9B953DD}" type="pres">
      <dgm:prSet presAssocID="{312D761F-CE3E-401D-A5BB-82F04C82AB54}" presName="imgShp" presStyleLbl="fgImgPlace1" presStyleIdx="1" presStyleCnt="6"/>
      <dgm:spPr/>
    </dgm:pt>
    <dgm:pt modelId="{ED5BF02D-C9FC-409A-8B67-97F5BAC00B13}" type="pres">
      <dgm:prSet presAssocID="{312D761F-CE3E-401D-A5BB-82F04C82AB54}" presName="txShp" presStyleLbl="node1" presStyleIdx="1" presStyleCnt="6">
        <dgm:presLayoutVars>
          <dgm:bulletEnabled val="1"/>
        </dgm:presLayoutVars>
      </dgm:prSet>
      <dgm:spPr/>
    </dgm:pt>
    <dgm:pt modelId="{F6A03DDE-A77F-4EE3-92A1-18A5CA365449}" type="pres">
      <dgm:prSet presAssocID="{5F05C2DD-469C-4731-A5CC-9572EDF13FCD}" presName="spacing" presStyleCnt="0"/>
      <dgm:spPr/>
    </dgm:pt>
    <dgm:pt modelId="{DBB6101A-50A3-4D13-8392-8C9B0AF9A1CF}" type="pres">
      <dgm:prSet presAssocID="{4FF84132-ABEE-4B05-8760-748F2218D2AC}" presName="composite" presStyleCnt="0"/>
      <dgm:spPr/>
    </dgm:pt>
    <dgm:pt modelId="{56BFEBAD-F387-4F1C-B9B9-10056FF4658E}" type="pres">
      <dgm:prSet presAssocID="{4FF84132-ABEE-4B05-8760-748F2218D2AC}" presName="imgShp" presStyleLbl="fgImgPlace1" presStyleIdx="2" presStyleCnt="6"/>
      <dgm:spPr/>
    </dgm:pt>
    <dgm:pt modelId="{BE5BCD11-2241-4D1B-AF64-BD36D3735234}" type="pres">
      <dgm:prSet presAssocID="{4FF84132-ABEE-4B05-8760-748F2218D2AC}" presName="txShp" presStyleLbl="node1" presStyleIdx="2" presStyleCnt="6">
        <dgm:presLayoutVars>
          <dgm:bulletEnabled val="1"/>
        </dgm:presLayoutVars>
      </dgm:prSet>
      <dgm:spPr/>
    </dgm:pt>
    <dgm:pt modelId="{7C2E0A29-4737-4263-8056-3D0555094A25}" type="pres">
      <dgm:prSet presAssocID="{895C518F-6C08-457E-8279-9035589C62D6}" presName="spacing" presStyleCnt="0"/>
      <dgm:spPr/>
    </dgm:pt>
    <dgm:pt modelId="{4849B83D-C3BA-4A3C-851F-D8CA0648C270}" type="pres">
      <dgm:prSet presAssocID="{325F94B5-307F-47C8-A94C-F8BC446FDABB}" presName="composite" presStyleCnt="0"/>
      <dgm:spPr/>
    </dgm:pt>
    <dgm:pt modelId="{A15F48BC-9771-4A68-9F69-12ABF23A72AA}" type="pres">
      <dgm:prSet presAssocID="{325F94B5-307F-47C8-A94C-F8BC446FDABB}" presName="imgShp" presStyleLbl="fgImgPlace1" presStyleIdx="3" presStyleCnt="6"/>
      <dgm:spPr/>
    </dgm:pt>
    <dgm:pt modelId="{75800639-4203-46C9-9D77-E61E795180ED}" type="pres">
      <dgm:prSet presAssocID="{325F94B5-307F-47C8-A94C-F8BC446FDABB}" presName="txShp" presStyleLbl="node1" presStyleIdx="3" presStyleCnt="6">
        <dgm:presLayoutVars>
          <dgm:bulletEnabled val="1"/>
        </dgm:presLayoutVars>
      </dgm:prSet>
      <dgm:spPr/>
    </dgm:pt>
    <dgm:pt modelId="{8662B045-3535-4AB0-AB21-C8C89BCA1A6A}" type="pres">
      <dgm:prSet presAssocID="{C9DEDB32-E3C4-4A10-8CC6-39E6354203AE}" presName="spacing" presStyleCnt="0"/>
      <dgm:spPr/>
    </dgm:pt>
    <dgm:pt modelId="{3297CABF-74F0-4BEF-8AE4-0573DA9AF05A}" type="pres">
      <dgm:prSet presAssocID="{ED631715-8DB2-4458-901F-06540EED286A}" presName="composite" presStyleCnt="0"/>
      <dgm:spPr/>
    </dgm:pt>
    <dgm:pt modelId="{41CB1105-92AC-4F1F-ADF4-881CE47A4EF5}" type="pres">
      <dgm:prSet presAssocID="{ED631715-8DB2-4458-901F-06540EED286A}" presName="imgShp" presStyleLbl="fgImgPlace1" presStyleIdx="4" presStyleCnt="6"/>
      <dgm:spPr/>
    </dgm:pt>
    <dgm:pt modelId="{26655D48-A4A8-4A8A-8FD7-1461935D8CF3}" type="pres">
      <dgm:prSet presAssocID="{ED631715-8DB2-4458-901F-06540EED286A}" presName="txShp" presStyleLbl="node1" presStyleIdx="4" presStyleCnt="6">
        <dgm:presLayoutVars>
          <dgm:bulletEnabled val="1"/>
        </dgm:presLayoutVars>
      </dgm:prSet>
      <dgm:spPr/>
    </dgm:pt>
    <dgm:pt modelId="{C262CA8D-DA17-4423-A58A-665357AF1783}" type="pres">
      <dgm:prSet presAssocID="{EC15AE0C-3C56-4078-89E5-99E8342116D0}" presName="spacing" presStyleCnt="0"/>
      <dgm:spPr/>
    </dgm:pt>
    <dgm:pt modelId="{2ACAE1B2-1CE9-4CE6-9BDE-F57B8FAECD58}" type="pres">
      <dgm:prSet presAssocID="{26A6AB56-E841-4B1C-A817-C8C824214089}" presName="composite" presStyleCnt="0"/>
      <dgm:spPr/>
    </dgm:pt>
    <dgm:pt modelId="{4E89A47C-659D-48E5-AD0E-AAAC20FB1E61}" type="pres">
      <dgm:prSet presAssocID="{26A6AB56-E841-4B1C-A817-C8C824214089}" presName="imgShp" presStyleLbl="fgImgPlace1" presStyleIdx="5" presStyleCnt="6"/>
      <dgm:spPr/>
    </dgm:pt>
    <dgm:pt modelId="{D0134273-9F57-4528-9EAB-AE6B2E7A57FF}" type="pres">
      <dgm:prSet presAssocID="{26A6AB56-E841-4B1C-A817-C8C824214089}" presName="txShp" presStyleLbl="node1" presStyleIdx="5" presStyleCnt="6">
        <dgm:presLayoutVars>
          <dgm:bulletEnabled val="1"/>
        </dgm:presLayoutVars>
      </dgm:prSet>
      <dgm:spPr/>
    </dgm:pt>
  </dgm:ptLst>
  <dgm:cxnLst>
    <dgm:cxn modelId="{8ED96724-EEF7-453C-A418-5BEEDD4EF330}" type="presOf" srcId="{AE6BE013-454F-442D-A374-E1DC23F525C2}" destId="{21A139AB-425B-4812-95C1-145A45A9438F}" srcOrd="0" destOrd="0" presId="urn:microsoft.com/office/officeart/2005/8/layout/vList3"/>
    <dgm:cxn modelId="{6873AE2B-B3D4-40F7-B3C8-0B7B5585BA80}" type="presOf" srcId="{26A6AB56-E841-4B1C-A817-C8C824214089}" destId="{D0134273-9F57-4528-9EAB-AE6B2E7A57FF}" srcOrd="0" destOrd="0" presId="urn:microsoft.com/office/officeart/2005/8/layout/vList3"/>
    <dgm:cxn modelId="{2A52292F-AA9E-4912-A391-5BEF5B290740}" type="presOf" srcId="{CD2EDE92-7237-413A-82FB-09210C7C251C}" destId="{C0BE04A1-6109-4D41-9B24-7919B610B27A}" srcOrd="0" destOrd="0" presId="urn:microsoft.com/office/officeart/2005/8/layout/vList3"/>
    <dgm:cxn modelId="{78389862-E98C-4CDB-AD49-192AA91C2AB8}" type="presOf" srcId="{312D761F-CE3E-401D-A5BB-82F04C82AB54}" destId="{ED5BF02D-C9FC-409A-8B67-97F5BAC00B13}" srcOrd="0" destOrd="0" presId="urn:microsoft.com/office/officeart/2005/8/layout/vList3"/>
    <dgm:cxn modelId="{27DF8468-C87A-49DF-9061-27B97B16F707}" srcId="{AE6BE013-454F-442D-A374-E1DC23F525C2}" destId="{4FF84132-ABEE-4B05-8760-748F2218D2AC}" srcOrd="2" destOrd="0" parTransId="{CD93D6AB-40D8-43C6-8C47-4F47CE8761FC}" sibTransId="{895C518F-6C08-457E-8279-9035589C62D6}"/>
    <dgm:cxn modelId="{44121D89-C900-482B-8ADF-87DB23B0EF74}" srcId="{AE6BE013-454F-442D-A374-E1DC23F525C2}" destId="{ED631715-8DB2-4458-901F-06540EED286A}" srcOrd="4" destOrd="0" parTransId="{7DF00C90-2EC7-4ABF-B0B8-0BA5DC59AF2F}" sibTransId="{EC15AE0C-3C56-4078-89E5-99E8342116D0}"/>
    <dgm:cxn modelId="{B51209A7-68FC-43CA-A29A-CC4D55ACEA40}" type="presOf" srcId="{325F94B5-307F-47C8-A94C-F8BC446FDABB}" destId="{75800639-4203-46C9-9D77-E61E795180ED}" srcOrd="0" destOrd="0" presId="urn:microsoft.com/office/officeart/2005/8/layout/vList3"/>
    <dgm:cxn modelId="{FDD29BA9-BBBB-4EBE-BF43-118934AD832A}" srcId="{AE6BE013-454F-442D-A374-E1DC23F525C2}" destId="{312D761F-CE3E-401D-A5BB-82F04C82AB54}" srcOrd="1" destOrd="0" parTransId="{D16B40C1-7EFD-4D28-B6DE-6690692AF874}" sibTransId="{5F05C2DD-469C-4731-A5CC-9572EDF13FCD}"/>
    <dgm:cxn modelId="{543AF4A9-83CB-4A70-AB08-D959D25B249F}" type="presOf" srcId="{4FF84132-ABEE-4B05-8760-748F2218D2AC}" destId="{BE5BCD11-2241-4D1B-AF64-BD36D3735234}" srcOrd="0" destOrd="0" presId="urn:microsoft.com/office/officeart/2005/8/layout/vList3"/>
    <dgm:cxn modelId="{2A3E2FB7-FF04-48EC-9C67-AF9F05288578}" srcId="{AE6BE013-454F-442D-A374-E1DC23F525C2}" destId="{325F94B5-307F-47C8-A94C-F8BC446FDABB}" srcOrd="3" destOrd="0" parTransId="{E70E96F5-A123-47AB-87FD-982AB53ADBBF}" sibTransId="{C9DEDB32-E3C4-4A10-8CC6-39E6354203AE}"/>
    <dgm:cxn modelId="{DF60AFC0-8A06-4273-8F6C-A1889A21DDD0}" srcId="{AE6BE013-454F-442D-A374-E1DC23F525C2}" destId="{26A6AB56-E841-4B1C-A817-C8C824214089}" srcOrd="5" destOrd="0" parTransId="{BF08AB1A-DE65-4493-954D-71F136BDABF3}" sibTransId="{44BD01E6-5578-4A69-8AD1-C3C27C437C83}"/>
    <dgm:cxn modelId="{F2EA10CB-BEE4-4E55-A7FA-821EB3384FBA}" srcId="{AE6BE013-454F-442D-A374-E1DC23F525C2}" destId="{CD2EDE92-7237-413A-82FB-09210C7C251C}" srcOrd="0" destOrd="0" parTransId="{0C6FBF12-0639-4F28-AFAC-ECFF63F0880F}" sibTransId="{885BD08D-C4DB-4FB2-B374-6A5BCFEBD4F7}"/>
    <dgm:cxn modelId="{83E77AD4-74D1-41F8-963B-F08E875DB3FD}" type="presOf" srcId="{ED631715-8DB2-4458-901F-06540EED286A}" destId="{26655D48-A4A8-4A8A-8FD7-1461935D8CF3}" srcOrd="0" destOrd="0" presId="urn:microsoft.com/office/officeart/2005/8/layout/vList3"/>
    <dgm:cxn modelId="{20471D00-54D1-4DA0-BE9B-028A9CC5CDB0}" type="presParOf" srcId="{21A139AB-425B-4812-95C1-145A45A9438F}" destId="{53635DCE-BEAA-44B5-990B-4529F03A069A}" srcOrd="0" destOrd="0" presId="urn:microsoft.com/office/officeart/2005/8/layout/vList3"/>
    <dgm:cxn modelId="{0AF96A4F-45D4-4295-A35C-03963B0A2A50}" type="presParOf" srcId="{53635DCE-BEAA-44B5-990B-4529F03A069A}" destId="{DE7E9F65-917D-4EF5-B8C3-2ED9D21D77AA}" srcOrd="0" destOrd="0" presId="urn:microsoft.com/office/officeart/2005/8/layout/vList3"/>
    <dgm:cxn modelId="{424E370C-9E40-474D-9D06-948396419770}" type="presParOf" srcId="{53635DCE-BEAA-44B5-990B-4529F03A069A}" destId="{C0BE04A1-6109-4D41-9B24-7919B610B27A}" srcOrd="1" destOrd="0" presId="urn:microsoft.com/office/officeart/2005/8/layout/vList3"/>
    <dgm:cxn modelId="{13F7B93C-B982-4499-8A09-6F6B98BA437C}" type="presParOf" srcId="{21A139AB-425B-4812-95C1-145A45A9438F}" destId="{7560A8C2-CCB4-4262-87ED-C2FA68B75A29}" srcOrd="1" destOrd="0" presId="urn:microsoft.com/office/officeart/2005/8/layout/vList3"/>
    <dgm:cxn modelId="{4CDDE934-96BC-4E74-9ADD-CD67545D158C}" type="presParOf" srcId="{21A139AB-425B-4812-95C1-145A45A9438F}" destId="{2C74846F-D2B7-413F-B577-AD204F4C0F20}" srcOrd="2" destOrd="0" presId="urn:microsoft.com/office/officeart/2005/8/layout/vList3"/>
    <dgm:cxn modelId="{E44EA2BE-C2E5-4B87-AEEC-50234F51BF81}" type="presParOf" srcId="{2C74846F-D2B7-413F-B577-AD204F4C0F20}" destId="{01F43720-2C76-4053-969F-1DBBD9B953DD}" srcOrd="0" destOrd="0" presId="urn:microsoft.com/office/officeart/2005/8/layout/vList3"/>
    <dgm:cxn modelId="{61584E35-0E4C-4FAE-BAA9-2CC26DCE103C}" type="presParOf" srcId="{2C74846F-D2B7-413F-B577-AD204F4C0F20}" destId="{ED5BF02D-C9FC-409A-8B67-97F5BAC00B13}" srcOrd="1" destOrd="0" presId="urn:microsoft.com/office/officeart/2005/8/layout/vList3"/>
    <dgm:cxn modelId="{C59F0F3F-242F-452B-9002-66406AEBAE0B}" type="presParOf" srcId="{21A139AB-425B-4812-95C1-145A45A9438F}" destId="{F6A03DDE-A77F-4EE3-92A1-18A5CA365449}" srcOrd="3" destOrd="0" presId="urn:microsoft.com/office/officeart/2005/8/layout/vList3"/>
    <dgm:cxn modelId="{13753AF1-6112-4213-9721-8740FF66FADB}" type="presParOf" srcId="{21A139AB-425B-4812-95C1-145A45A9438F}" destId="{DBB6101A-50A3-4D13-8392-8C9B0AF9A1CF}" srcOrd="4" destOrd="0" presId="urn:microsoft.com/office/officeart/2005/8/layout/vList3"/>
    <dgm:cxn modelId="{FE103B33-95FB-42B6-8591-F7002127437F}" type="presParOf" srcId="{DBB6101A-50A3-4D13-8392-8C9B0AF9A1CF}" destId="{56BFEBAD-F387-4F1C-B9B9-10056FF4658E}" srcOrd="0" destOrd="0" presId="urn:microsoft.com/office/officeart/2005/8/layout/vList3"/>
    <dgm:cxn modelId="{544F7BB0-B275-47D2-9DE4-F2E61E5B9BAF}" type="presParOf" srcId="{DBB6101A-50A3-4D13-8392-8C9B0AF9A1CF}" destId="{BE5BCD11-2241-4D1B-AF64-BD36D3735234}" srcOrd="1" destOrd="0" presId="urn:microsoft.com/office/officeart/2005/8/layout/vList3"/>
    <dgm:cxn modelId="{87A1CBF2-AE7E-435B-9C08-106E2BD5F663}" type="presParOf" srcId="{21A139AB-425B-4812-95C1-145A45A9438F}" destId="{7C2E0A29-4737-4263-8056-3D0555094A25}" srcOrd="5" destOrd="0" presId="urn:microsoft.com/office/officeart/2005/8/layout/vList3"/>
    <dgm:cxn modelId="{33FE43DA-5572-4903-8F36-C7F6EDC75172}" type="presParOf" srcId="{21A139AB-425B-4812-95C1-145A45A9438F}" destId="{4849B83D-C3BA-4A3C-851F-D8CA0648C270}" srcOrd="6" destOrd="0" presId="urn:microsoft.com/office/officeart/2005/8/layout/vList3"/>
    <dgm:cxn modelId="{4BFE6A8D-D58D-4A50-B90E-37AB3C7C8A69}" type="presParOf" srcId="{4849B83D-C3BA-4A3C-851F-D8CA0648C270}" destId="{A15F48BC-9771-4A68-9F69-12ABF23A72AA}" srcOrd="0" destOrd="0" presId="urn:microsoft.com/office/officeart/2005/8/layout/vList3"/>
    <dgm:cxn modelId="{1E371EE6-6AF7-4B9D-A00E-4A148FEF06E4}" type="presParOf" srcId="{4849B83D-C3BA-4A3C-851F-D8CA0648C270}" destId="{75800639-4203-46C9-9D77-E61E795180ED}" srcOrd="1" destOrd="0" presId="urn:microsoft.com/office/officeart/2005/8/layout/vList3"/>
    <dgm:cxn modelId="{8E16CC0A-6E58-4876-BB3F-41945DC0F7C9}" type="presParOf" srcId="{21A139AB-425B-4812-95C1-145A45A9438F}" destId="{8662B045-3535-4AB0-AB21-C8C89BCA1A6A}" srcOrd="7" destOrd="0" presId="urn:microsoft.com/office/officeart/2005/8/layout/vList3"/>
    <dgm:cxn modelId="{D1B7E297-855B-4D1D-AEEB-997C026C9D0D}" type="presParOf" srcId="{21A139AB-425B-4812-95C1-145A45A9438F}" destId="{3297CABF-74F0-4BEF-8AE4-0573DA9AF05A}" srcOrd="8" destOrd="0" presId="urn:microsoft.com/office/officeart/2005/8/layout/vList3"/>
    <dgm:cxn modelId="{3FB46EE4-6155-4C3D-BFE5-C571F32B80C9}" type="presParOf" srcId="{3297CABF-74F0-4BEF-8AE4-0573DA9AF05A}" destId="{41CB1105-92AC-4F1F-ADF4-881CE47A4EF5}" srcOrd="0" destOrd="0" presId="urn:microsoft.com/office/officeart/2005/8/layout/vList3"/>
    <dgm:cxn modelId="{AD8AAFA9-5BD4-48CF-9078-843E7504A93C}" type="presParOf" srcId="{3297CABF-74F0-4BEF-8AE4-0573DA9AF05A}" destId="{26655D48-A4A8-4A8A-8FD7-1461935D8CF3}" srcOrd="1" destOrd="0" presId="urn:microsoft.com/office/officeart/2005/8/layout/vList3"/>
    <dgm:cxn modelId="{4D7644D3-09B3-4693-91B1-28F3082DFD41}" type="presParOf" srcId="{21A139AB-425B-4812-95C1-145A45A9438F}" destId="{C262CA8D-DA17-4423-A58A-665357AF1783}" srcOrd="9" destOrd="0" presId="urn:microsoft.com/office/officeart/2005/8/layout/vList3"/>
    <dgm:cxn modelId="{AA3BB2DA-0F56-4074-A74B-67ADEA0F0371}" type="presParOf" srcId="{21A139AB-425B-4812-95C1-145A45A9438F}" destId="{2ACAE1B2-1CE9-4CE6-9BDE-F57B8FAECD58}" srcOrd="10" destOrd="0" presId="urn:microsoft.com/office/officeart/2005/8/layout/vList3"/>
    <dgm:cxn modelId="{B3C38A33-6FA4-496B-9E8B-AC79F66DBE5F}" type="presParOf" srcId="{2ACAE1B2-1CE9-4CE6-9BDE-F57B8FAECD58}" destId="{4E89A47C-659D-48E5-AD0E-AAAC20FB1E61}" srcOrd="0" destOrd="0" presId="urn:microsoft.com/office/officeart/2005/8/layout/vList3"/>
    <dgm:cxn modelId="{86957B97-B405-4FD0-821B-7AF8B7408BFE}" type="presParOf" srcId="{2ACAE1B2-1CE9-4CE6-9BDE-F57B8FAECD58}" destId="{D0134273-9F57-4528-9EAB-AE6B2E7A57F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8A8D92-BDAD-4B9F-A3DA-6AE7C02C261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B0FFB73-0578-4D66-89CF-FA45947E005B}">
      <dgm:prSet/>
      <dgm:spPr/>
      <dgm:t>
        <a:bodyPr/>
        <a:lstStyle/>
        <a:p>
          <a:r>
            <a:rPr lang="pl-PL" b="1" i="0"/>
            <a:t>SERP</a:t>
          </a:r>
          <a:r>
            <a:rPr lang="pl-PL" b="0" i="0"/>
            <a:t> (Search Engine Results Page) – strona internetowa wyświetlająca wyniki wyszukiwania w wyszukiwarce na wpisane słowa kluczowe. </a:t>
          </a:r>
          <a:r>
            <a:rPr lang="pl-PL" i="0"/>
            <a:t>Google </a:t>
          </a:r>
          <a:r>
            <a:rPr lang="pl-PL" b="0" i="0"/>
            <a:t>dzieli je na dwa rodzaje: </a:t>
          </a:r>
          <a:endParaRPr lang="pl-PL"/>
        </a:p>
      </dgm:t>
    </dgm:pt>
    <dgm:pt modelId="{6C3F40AB-E103-4C34-A8C6-D867CC439A1E}" type="parTrans" cxnId="{E1F36C94-D309-468D-B8F0-3DEABA517D7C}">
      <dgm:prSet/>
      <dgm:spPr/>
      <dgm:t>
        <a:bodyPr/>
        <a:lstStyle/>
        <a:p>
          <a:endParaRPr lang="pl-PL"/>
        </a:p>
      </dgm:t>
    </dgm:pt>
    <dgm:pt modelId="{C46254F0-080D-462B-A4E4-276DB34953E5}" type="sibTrans" cxnId="{E1F36C94-D309-468D-B8F0-3DEABA517D7C}">
      <dgm:prSet/>
      <dgm:spPr/>
      <dgm:t>
        <a:bodyPr/>
        <a:lstStyle/>
        <a:p>
          <a:endParaRPr lang="pl-PL"/>
        </a:p>
      </dgm:t>
    </dgm:pt>
    <dgm:pt modelId="{08F54B10-B8DF-4709-888C-5C31C25F7202}">
      <dgm:prSet/>
      <dgm:spPr/>
      <dgm:t>
        <a:bodyPr/>
        <a:lstStyle/>
        <a:p>
          <a:r>
            <a:rPr lang="pl-PL" b="0" i="0"/>
            <a:t>darmowe, zwane także organicznymi lub naturalnymi, </a:t>
          </a:r>
          <a:endParaRPr lang="pl-PL"/>
        </a:p>
      </dgm:t>
    </dgm:pt>
    <dgm:pt modelId="{2C7125BB-0558-4D0A-8F7B-8AC87E48F6F4}" type="parTrans" cxnId="{5EB0A8CB-6DC0-48E3-959D-DD71AD8D0BF7}">
      <dgm:prSet/>
      <dgm:spPr/>
      <dgm:t>
        <a:bodyPr/>
        <a:lstStyle/>
        <a:p>
          <a:endParaRPr lang="pl-PL"/>
        </a:p>
      </dgm:t>
    </dgm:pt>
    <dgm:pt modelId="{5ABA5A46-A4DD-41BB-9BEF-CC5865821EC8}" type="sibTrans" cxnId="{5EB0A8CB-6DC0-48E3-959D-DD71AD8D0BF7}">
      <dgm:prSet/>
      <dgm:spPr/>
      <dgm:t>
        <a:bodyPr/>
        <a:lstStyle/>
        <a:p>
          <a:endParaRPr lang="pl-PL"/>
        </a:p>
      </dgm:t>
    </dgm:pt>
    <dgm:pt modelId="{2949DCDC-6D27-4F72-8E83-119B7B3C6BE7}">
      <dgm:prSet/>
      <dgm:spPr/>
      <dgm:t>
        <a:bodyPr/>
        <a:lstStyle/>
        <a:p>
          <a:r>
            <a:rPr lang="pl-PL" b="0" i="0" dirty="0"/>
            <a:t>płatne, zwykle rozliczane w modelu PPC (</a:t>
          </a:r>
          <a:r>
            <a:rPr lang="pl-PL" b="0" i="0" dirty="0" err="1"/>
            <a:t>pay</a:t>
          </a:r>
          <a:r>
            <a:rPr lang="pl-PL" b="0" i="0" dirty="0"/>
            <a:t> per </a:t>
          </a:r>
          <a:r>
            <a:rPr lang="pl-PL" b="0" i="0" dirty="0" err="1"/>
            <a:t>click</a:t>
          </a:r>
          <a:r>
            <a:rPr lang="pl-PL" b="0" i="0" dirty="0"/>
            <a:t>)</a:t>
          </a:r>
          <a:endParaRPr lang="pl-PL" dirty="0"/>
        </a:p>
      </dgm:t>
    </dgm:pt>
    <dgm:pt modelId="{B110927D-34BA-4404-82D3-3E87FC58FE13}" type="parTrans" cxnId="{9604D03E-DD27-4B9D-A14A-ED35A49954A7}">
      <dgm:prSet/>
      <dgm:spPr/>
      <dgm:t>
        <a:bodyPr/>
        <a:lstStyle/>
        <a:p>
          <a:endParaRPr lang="pl-PL"/>
        </a:p>
      </dgm:t>
    </dgm:pt>
    <dgm:pt modelId="{87DF0712-A3CF-4F04-B4B7-754D18877E8F}" type="sibTrans" cxnId="{9604D03E-DD27-4B9D-A14A-ED35A49954A7}">
      <dgm:prSet/>
      <dgm:spPr/>
      <dgm:t>
        <a:bodyPr/>
        <a:lstStyle/>
        <a:p>
          <a:endParaRPr lang="pl-PL"/>
        </a:p>
      </dgm:t>
    </dgm:pt>
    <dgm:pt modelId="{522FB97D-6126-43FD-A24E-0E473F801056}" type="pres">
      <dgm:prSet presAssocID="{9C8A8D92-BDAD-4B9F-A3DA-6AE7C02C26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5B4DA41-DCF9-4CCD-A4A8-12DF3018FE6C}" type="pres">
      <dgm:prSet presAssocID="{4B0FFB73-0578-4D66-89CF-FA45947E005B}" presName="hierRoot1" presStyleCnt="0">
        <dgm:presLayoutVars>
          <dgm:hierBranch val="init"/>
        </dgm:presLayoutVars>
      </dgm:prSet>
      <dgm:spPr/>
    </dgm:pt>
    <dgm:pt modelId="{F97C32E9-34D5-4382-8307-22548F0F74B1}" type="pres">
      <dgm:prSet presAssocID="{4B0FFB73-0578-4D66-89CF-FA45947E005B}" presName="rootComposite1" presStyleCnt="0"/>
      <dgm:spPr/>
    </dgm:pt>
    <dgm:pt modelId="{B7BAB3CA-64F3-48CF-AAD0-DEFA8BEB58A7}" type="pres">
      <dgm:prSet presAssocID="{4B0FFB73-0578-4D66-89CF-FA45947E005B}" presName="rootText1" presStyleLbl="node0" presStyleIdx="0" presStyleCnt="1">
        <dgm:presLayoutVars>
          <dgm:chPref val="3"/>
        </dgm:presLayoutVars>
      </dgm:prSet>
      <dgm:spPr/>
    </dgm:pt>
    <dgm:pt modelId="{562D8C1A-F4CF-4C0B-ACEC-4BD22042809B}" type="pres">
      <dgm:prSet presAssocID="{4B0FFB73-0578-4D66-89CF-FA45947E005B}" presName="rootConnector1" presStyleLbl="node1" presStyleIdx="0" presStyleCnt="0"/>
      <dgm:spPr/>
    </dgm:pt>
    <dgm:pt modelId="{321804F9-AE80-4B86-BCC2-BA513D09ECF3}" type="pres">
      <dgm:prSet presAssocID="{4B0FFB73-0578-4D66-89CF-FA45947E005B}" presName="hierChild2" presStyleCnt="0"/>
      <dgm:spPr/>
    </dgm:pt>
    <dgm:pt modelId="{AA0BE471-E630-4E60-BC07-7B989B744425}" type="pres">
      <dgm:prSet presAssocID="{2C7125BB-0558-4D0A-8F7B-8AC87E48F6F4}" presName="Name37" presStyleLbl="parChTrans1D2" presStyleIdx="0" presStyleCnt="2"/>
      <dgm:spPr/>
    </dgm:pt>
    <dgm:pt modelId="{BD89F36A-9A89-4D97-AE23-DA20693A9DA1}" type="pres">
      <dgm:prSet presAssocID="{08F54B10-B8DF-4709-888C-5C31C25F7202}" presName="hierRoot2" presStyleCnt="0">
        <dgm:presLayoutVars>
          <dgm:hierBranch val="init"/>
        </dgm:presLayoutVars>
      </dgm:prSet>
      <dgm:spPr/>
    </dgm:pt>
    <dgm:pt modelId="{CD56497A-D223-424F-96A7-3206A4E558E3}" type="pres">
      <dgm:prSet presAssocID="{08F54B10-B8DF-4709-888C-5C31C25F7202}" presName="rootComposite" presStyleCnt="0"/>
      <dgm:spPr/>
    </dgm:pt>
    <dgm:pt modelId="{A30565BA-F5F0-4845-8E7E-62A2CF46B562}" type="pres">
      <dgm:prSet presAssocID="{08F54B10-B8DF-4709-888C-5C31C25F7202}" presName="rootText" presStyleLbl="node2" presStyleIdx="0" presStyleCnt="2">
        <dgm:presLayoutVars>
          <dgm:chPref val="3"/>
        </dgm:presLayoutVars>
      </dgm:prSet>
      <dgm:spPr/>
    </dgm:pt>
    <dgm:pt modelId="{9ED48583-13DF-4552-958F-D7892F0356BB}" type="pres">
      <dgm:prSet presAssocID="{08F54B10-B8DF-4709-888C-5C31C25F7202}" presName="rootConnector" presStyleLbl="node2" presStyleIdx="0" presStyleCnt="2"/>
      <dgm:spPr/>
    </dgm:pt>
    <dgm:pt modelId="{20F1AEBB-CEE1-429D-9D21-244E959A1447}" type="pres">
      <dgm:prSet presAssocID="{08F54B10-B8DF-4709-888C-5C31C25F7202}" presName="hierChild4" presStyleCnt="0"/>
      <dgm:spPr/>
    </dgm:pt>
    <dgm:pt modelId="{840FF94C-0C50-4A84-9774-B54227A9CECF}" type="pres">
      <dgm:prSet presAssocID="{08F54B10-B8DF-4709-888C-5C31C25F7202}" presName="hierChild5" presStyleCnt="0"/>
      <dgm:spPr/>
    </dgm:pt>
    <dgm:pt modelId="{CB28F771-EEED-4998-931F-07471A24C2F0}" type="pres">
      <dgm:prSet presAssocID="{B110927D-34BA-4404-82D3-3E87FC58FE13}" presName="Name37" presStyleLbl="parChTrans1D2" presStyleIdx="1" presStyleCnt="2"/>
      <dgm:spPr/>
    </dgm:pt>
    <dgm:pt modelId="{E1CBF53A-3735-4090-B61E-821CEBF315D4}" type="pres">
      <dgm:prSet presAssocID="{2949DCDC-6D27-4F72-8E83-119B7B3C6BE7}" presName="hierRoot2" presStyleCnt="0">
        <dgm:presLayoutVars>
          <dgm:hierBranch val="init"/>
        </dgm:presLayoutVars>
      </dgm:prSet>
      <dgm:spPr/>
    </dgm:pt>
    <dgm:pt modelId="{F3F36CAD-E48C-4CF9-97CC-CC1AC4603D9F}" type="pres">
      <dgm:prSet presAssocID="{2949DCDC-6D27-4F72-8E83-119B7B3C6BE7}" presName="rootComposite" presStyleCnt="0"/>
      <dgm:spPr/>
    </dgm:pt>
    <dgm:pt modelId="{34931A3E-5208-4563-8CE0-E6F0CCF1A1C5}" type="pres">
      <dgm:prSet presAssocID="{2949DCDC-6D27-4F72-8E83-119B7B3C6BE7}" presName="rootText" presStyleLbl="node2" presStyleIdx="1" presStyleCnt="2">
        <dgm:presLayoutVars>
          <dgm:chPref val="3"/>
        </dgm:presLayoutVars>
      </dgm:prSet>
      <dgm:spPr/>
    </dgm:pt>
    <dgm:pt modelId="{EAE82A37-9874-4F9B-B6AA-E231D99577A6}" type="pres">
      <dgm:prSet presAssocID="{2949DCDC-6D27-4F72-8E83-119B7B3C6BE7}" presName="rootConnector" presStyleLbl="node2" presStyleIdx="1" presStyleCnt="2"/>
      <dgm:spPr/>
    </dgm:pt>
    <dgm:pt modelId="{68CB8735-72D3-456E-A4F7-DF0CB0F968A1}" type="pres">
      <dgm:prSet presAssocID="{2949DCDC-6D27-4F72-8E83-119B7B3C6BE7}" presName="hierChild4" presStyleCnt="0"/>
      <dgm:spPr/>
    </dgm:pt>
    <dgm:pt modelId="{2D306C34-9D14-4B07-A0F9-A17826C1DDA3}" type="pres">
      <dgm:prSet presAssocID="{2949DCDC-6D27-4F72-8E83-119B7B3C6BE7}" presName="hierChild5" presStyleCnt="0"/>
      <dgm:spPr/>
    </dgm:pt>
    <dgm:pt modelId="{33567F58-CFC5-49B6-9375-7BF25A686338}" type="pres">
      <dgm:prSet presAssocID="{4B0FFB73-0578-4D66-89CF-FA45947E005B}" presName="hierChild3" presStyleCnt="0"/>
      <dgm:spPr/>
    </dgm:pt>
  </dgm:ptLst>
  <dgm:cxnLst>
    <dgm:cxn modelId="{A9503609-3058-47C2-97B1-76FFA985D879}" type="presOf" srcId="{B110927D-34BA-4404-82D3-3E87FC58FE13}" destId="{CB28F771-EEED-4998-931F-07471A24C2F0}" srcOrd="0" destOrd="0" presId="urn:microsoft.com/office/officeart/2005/8/layout/orgChart1"/>
    <dgm:cxn modelId="{D41B2E0B-0027-4288-9766-184598222BC9}" type="presOf" srcId="{08F54B10-B8DF-4709-888C-5C31C25F7202}" destId="{9ED48583-13DF-4552-958F-D7892F0356BB}" srcOrd="1" destOrd="0" presId="urn:microsoft.com/office/officeart/2005/8/layout/orgChart1"/>
    <dgm:cxn modelId="{442BE819-FFF0-4C8D-84AC-DB4B40E2F1B2}" type="presOf" srcId="{2949DCDC-6D27-4F72-8E83-119B7B3C6BE7}" destId="{34931A3E-5208-4563-8CE0-E6F0CCF1A1C5}" srcOrd="0" destOrd="0" presId="urn:microsoft.com/office/officeart/2005/8/layout/orgChart1"/>
    <dgm:cxn modelId="{DC0F0E1B-E4EF-45E1-8673-AC0C578074F2}" type="presOf" srcId="{9C8A8D92-BDAD-4B9F-A3DA-6AE7C02C2618}" destId="{522FB97D-6126-43FD-A24E-0E473F801056}" srcOrd="0" destOrd="0" presId="urn:microsoft.com/office/officeart/2005/8/layout/orgChart1"/>
    <dgm:cxn modelId="{6400C91D-CFDE-4D50-9A2C-C2C0DF05A6C1}" type="presOf" srcId="{2949DCDC-6D27-4F72-8E83-119B7B3C6BE7}" destId="{EAE82A37-9874-4F9B-B6AA-E231D99577A6}" srcOrd="1" destOrd="0" presId="urn:microsoft.com/office/officeart/2005/8/layout/orgChart1"/>
    <dgm:cxn modelId="{9604D03E-DD27-4B9D-A14A-ED35A49954A7}" srcId="{4B0FFB73-0578-4D66-89CF-FA45947E005B}" destId="{2949DCDC-6D27-4F72-8E83-119B7B3C6BE7}" srcOrd="1" destOrd="0" parTransId="{B110927D-34BA-4404-82D3-3E87FC58FE13}" sibTransId="{87DF0712-A3CF-4F04-B4B7-754D18877E8F}"/>
    <dgm:cxn modelId="{0B1C8D5E-D5F5-41D3-9AE5-54FDDD87EAEB}" type="presOf" srcId="{08F54B10-B8DF-4709-888C-5C31C25F7202}" destId="{A30565BA-F5F0-4845-8E7E-62A2CF46B562}" srcOrd="0" destOrd="0" presId="urn:microsoft.com/office/officeart/2005/8/layout/orgChart1"/>
    <dgm:cxn modelId="{E1F36C94-D309-468D-B8F0-3DEABA517D7C}" srcId="{9C8A8D92-BDAD-4B9F-A3DA-6AE7C02C2618}" destId="{4B0FFB73-0578-4D66-89CF-FA45947E005B}" srcOrd="0" destOrd="0" parTransId="{6C3F40AB-E103-4C34-A8C6-D867CC439A1E}" sibTransId="{C46254F0-080D-462B-A4E4-276DB34953E5}"/>
    <dgm:cxn modelId="{9BF161AC-866B-42FD-9B0E-86041D89C1B1}" type="presOf" srcId="{4B0FFB73-0578-4D66-89CF-FA45947E005B}" destId="{B7BAB3CA-64F3-48CF-AAD0-DEFA8BEB58A7}" srcOrd="0" destOrd="0" presId="urn:microsoft.com/office/officeart/2005/8/layout/orgChart1"/>
    <dgm:cxn modelId="{5ABB06C2-7DF7-4103-8A91-56E12DD31D58}" type="presOf" srcId="{4B0FFB73-0578-4D66-89CF-FA45947E005B}" destId="{562D8C1A-F4CF-4C0B-ACEC-4BD22042809B}" srcOrd="1" destOrd="0" presId="urn:microsoft.com/office/officeart/2005/8/layout/orgChart1"/>
    <dgm:cxn modelId="{5EB0A8CB-6DC0-48E3-959D-DD71AD8D0BF7}" srcId="{4B0FFB73-0578-4D66-89CF-FA45947E005B}" destId="{08F54B10-B8DF-4709-888C-5C31C25F7202}" srcOrd="0" destOrd="0" parTransId="{2C7125BB-0558-4D0A-8F7B-8AC87E48F6F4}" sibTransId="{5ABA5A46-A4DD-41BB-9BEF-CC5865821EC8}"/>
    <dgm:cxn modelId="{37CDA8F3-E943-437E-BC84-C0E57F682EFB}" type="presOf" srcId="{2C7125BB-0558-4D0A-8F7B-8AC87E48F6F4}" destId="{AA0BE471-E630-4E60-BC07-7B989B744425}" srcOrd="0" destOrd="0" presId="urn:microsoft.com/office/officeart/2005/8/layout/orgChart1"/>
    <dgm:cxn modelId="{1B26CA43-EC41-47E9-9781-627834B5D1F1}" type="presParOf" srcId="{522FB97D-6126-43FD-A24E-0E473F801056}" destId="{C5B4DA41-DCF9-4CCD-A4A8-12DF3018FE6C}" srcOrd="0" destOrd="0" presId="urn:microsoft.com/office/officeart/2005/8/layout/orgChart1"/>
    <dgm:cxn modelId="{5B3F3BA2-42AF-449B-AA0A-BA5CF04BC515}" type="presParOf" srcId="{C5B4DA41-DCF9-4CCD-A4A8-12DF3018FE6C}" destId="{F97C32E9-34D5-4382-8307-22548F0F74B1}" srcOrd="0" destOrd="0" presId="urn:microsoft.com/office/officeart/2005/8/layout/orgChart1"/>
    <dgm:cxn modelId="{FEC5EEFD-85E5-41A9-9BA7-B38DE5DC7E92}" type="presParOf" srcId="{F97C32E9-34D5-4382-8307-22548F0F74B1}" destId="{B7BAB3CA-64F3-48CF-AAD0-DEFA8BEB58A7}" srcOrd="0" destOrd="0" presId="urn:microsoft.com/office/officeart/2005/8/layout/orgChart1"/>
    <dgm:cxn modelId="{274D569E-4704-40C6-8F98-3AD61389EE29}" type="presParOf" srcId="{F97C32E9-34D5-4382-8307-22548F0F74B1}" destId="{562D8C1A-F4CF-4C0B-ACEC-4BD22042809B}" srcOrd="1" destOrd="0" presId="urn:microsoft.com/office/officeart/2005/8/layout/orgChart1"/>
    <dgm:cxn modelId="{4CF3E68B-CC1A-449A-B99B-FA7D624A71D9}" type="presParOf" srcId="{C5B4DA41-DCF9-4CCD-A4A8-12DF3018FE6C}" destId="{321804F9-AE80-4B86-BCC2-BA513D09ECF3}" srcOrd="1" destOrd="0" presId="urn:microsoft.com/office/officeart/2005/8/layout/orgChart1"/>
    <dgm:cxn modelId="{9DAFDCC6-6222-418C-B146-4D2A4B2577F0}" type="presParOf" srcId="{321804F9-AE80-4B86-BCC2-BA513D09ECF3}" destId="{AA0BE471-E630-4E60-BC07-7B989B744425}" srcOrd="0" destOrd="0" presId="urn:microsoft.com/office/officeart/2005/8/layout/orgChart1"/>
    <dgm:cxn modelId="{847FAF0C-ABE1-41C8-BA11-686A1FDBA90E}" type="presParOf" srcId="{321804F9-AE80-4B86-BCC2-BA513D09ECF3}" destId="{BD89F36A-9A89-4D97-AE23-DA20693A9DA1}" srcOrd="1" destOrd="0" presId="urn:microsoft.com/office/officeart/2005/8/layout/orgChart1"/>
    <dgm:cxn modelId="{8EC34C3C-573A-4282-9330-5334B3D97BE0}" type="presParOf" srcId="{BD89F36A-9A89-4D97-AE23-DA20693A9DA1}" destId="{CD56497A-D223-424F-96A7-3206A4E558E3}" srcOrd="0" destOrd="0" presId="urn:microsoft.com/office/officeart/2005/8/layout/orgChart1"/>
    <dgm:cxn modelId="{FE9AC8AC-48FF-4565-A3F4-A8DF4B1169B1}" type="presParOf" srcId="{CD56497A-D223-424F-96A7-3206A4E558E3}" destId="{A30565BA-F5F0-4845-8E7E-62A2CF46B562}" srcOrd="0" destOrd="0" presId="urn:microsoft.com/office/officeart/2005/8/layout/orgChart1"/>
    <dgm:cxn modelId="{713203BA-159E-4325-850D-F53BC6DFC9D2}" type="presParOf" srcId="{CD56497A-D223-424F-96A7-3206A4E558E3}" destId="{9ED48583-13DF-4552-958F-D7892F0356BB}" srcOrd="1" destOrd="0" presId="urn:microsoft.com/office/officeart/2005/8/layout/orgChart1"/>
    <dgm:cxn modelId="{C1688762-9A89-4510-A87A-A79990D69A29}" type="presParOf" srcId="{BD89F36A-9A89-4D97-AE23-DA20693A9DA1}" destId="{20F1AEBB-CEE1-429D-9D21-244E959A1447}" srcOrd="1" destOrd="0" presId="urn:microsoft.com/office/officeart/2005/8/layout/orgChart1"/>
    <dgm:cxn modelId="{BC0C4A8F-5A7E-4B50-A1E5-9C5C68062453}" type="presParOf" srcId="{BD89F36A-9A89-4D97-AE23-DA20693A9DA1}" destId="{840FF94C-0C50-4A84-9774-B54227A9CECF}" srcOrd="2" destOrd="0" presId="urn:microsoft.com/office/officeart/2005/8/layout/orgChart1"/>
    <dgm:cxn modelId="{50F6916B-9CA0-471E-99FE-EF25FA5D8FEA}" type="presParOf" srcId="{321804F9-AE80-4B86-BCC2-BA513D09ECF3}" destId="{CB28F771-EEED-4998-931F-07471A24C2F0}" srcOrd="2" destOrd="0" presId="urn:microsoft.com/office/officeart/2005/8/layout/orgChart1"/>
    <dgm:cxn modelId="{FCBD82EA-6F10-4A5C-B109-6C21DF93CB22}" type="presParOf" srcId="{321804F9-AE80-4B86-BCC2-BA513D09ECF3}" destId="{E1CBF53A-3735-4090-B61E-821CEBF315D4}" srcOrd="3" destOrd="0" presId="urn:microsoft.com/office/officeart/2005/8/layout/orgChart1"/>
    <dgm:cxn modelId="{9E2764D5-468F-4A62-9A03-08690AC04731}" type="presParOf" srcId="{E1CBF53A-3735-4090-B61E-821CEBF315D4}" destId="{F3F36CAD-E48C-4CF9-97CC-CC1AC4603D9F}" srcOrd="0" destOrd="0" presId="urn:microsoft.com/office/officeart/2005/8/layout/orgChart1"/>
    <dgm:cxn modelId="{16CA2BE4-162E-42FE-91C1-28D2DA3A7E27}" type="presParOf" srcId="{F3F36CAD-E48C-4CF9-97CC-CC1AC4603D9F}" destId="{34931A3E-5208-4563-8CE0-E6F0CCF1A1C5}" srcOrd="0" destOrd="0" presId="urn:microsoft.com/office/officeart/2005/8/layout/orgChart1"/>
    <dgm:cxn modelId="{7E4FE9E4-27CE-4C64-9C60-8B7F96C28C69}" type="presParOf" srcId="{F3F36CAD-E48C-4CF9-97CC-CC1AC4603D9F}" destId="{EAE82A37-9874-4F9B-B6AA-E231D99577A6}" srcOrd="1" destOrd="0" presId="urn:microsoft.com/office/officeart/2005/8/layout/orgChart1"/>
    <dgm:cxn modelId="{E40026BC-BD70-4CC0-8250-86A562DBB671}" type="presParOf" srcId="{E1CBF53A-3735-4090-B61E-821CEBF315D4}" destId="{68CB8735-72D3-456E-A4F7-DF0CB0F968A1}" srcOrd="1" destOrd="0" presId="urn:microsoft.com/office/officeart/2005/8/layout/orgChart1"/>
    <dgm:cxn modelId="{C3706567-65AD-4FDF-BDB2-93DAFFEC54F3}" type="presParOf" srcId="{E1CBF53A-3735-4090-B61E-821CEBF315D4}" destId="{2D306C34-9D14-4B07-A0F9-A17826C1DDA3}" srcOrd="2" destOrd="0" presId="urn:microsoft.com/office/officeart/2005/8/layout/orgChart1"/>
    <dgm:cxn modelId="{A02C5E33-AD05-42C1-949D-F3789B14EB8D}" type="presParOf" srcId="{C5B4DA41-DCF9-4CCD-A4A8-12DF3018FE6C}" destId="{33567F58-CFC5-49B6-9375-7BF25A6863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C2AB7-0A97-4983-BE3F-27BCD0A3194F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7FA3A79-D4F3-4CF0-8055-8A4196C48029}">
      <dgm:prSet/>
      <dgm:spPr/>
      <dgm:t>
        <a:bodyPr/>
        <a:lstStyle/>
        <a:p>
          <a:r>
            <a:rPr lang="pl-PL" b="1" i="0"/>
            <a:t>robot indeksujący</a:t>
          </a:r>
          <a:r>
            <a:rPr lang="pl-PL" b="0" i="0"/>
            <a:t> – program zbierający informacje o strukturze, stronach i treściach znajdujących się w Internecie.</a:t>
          </a:r>
          <a:endParaRPr lang="pl-PL"/>
        </a:p>
      </dgm:t>
    </dgm:pt>
    <dgm:pt modelId="{0EBE0FD0-18FB-403F-A687-64D1A908FF12}" type="parTrans" cxnId="{3890907A-6F58-4327-960A-F4913BC092D7}">
      <dgm:prSet/>
      <dgm:spPr/>
      <dgm:t>
        <a:bodyPr/>
        <a:lstStyle/>
        <a:p>
          <a:endParaRPr lang="pl-PL"/>
        </a:p>
      </dgm:t>
    </dgm:pt>
    <dgm:pt modelId="{4F896086-A97E-450D-B3CF-C607D1F760A0}" type="sibTrans" cxnId="{3890907A-6F58-4327-960A-F4913BC092D7}">
      <dgm:prSet/>
      <dgm:spPr/>
      <dgm:t>
        <a:bodyPr/>
        <a:lstStyle/>
        <a:p>
          <a:endParaRPr lang="pl-PL"/>
        </a:p>
      </dgm:t>
    </dgm:pt>
    <dgm:pt modelId="{FA4F7954-3E6A-4361-A05D-AD233411DAC2}">
      <dgm:prSet/>
      <dgm:spPr/>
      <dgm:t>
        <a:bodyPr/>
        <a:lstStyle/>
        <a:p>
          <a:r>
            <a:rPr lang="pl-PL" b="0" i="0" dirty="0" err="1"/>
            <a:t>Googlebot</a:t>
          </a:r>
          <a:r>
            <a:rPr lang="pl-PL" b="0" i="0" dirty="0"/>
            <a:t> działa w dwóch wersjach, wykonując: </a:t>
          </a:r>
          <a:endParaRPr lang="pl-PL" dirty="0"/>
        </a:p>
      </dgm:t>
    </dgm:pt>
    <dgm:pt modelId="{8808ACDF-FCC6-4702-BB16-C4B740C57157}" type="parTrans" cxnId="{8AEE3F30-0B8D-4B72-AB4E-4EAC53AE63BC}">
      <dgm:prSet/>
      <dgm:spPr/>
      <dgm:t>
        <a:bodyPr/>
        <a:lstStyle/>
        <a:p>
          <a:endParaRPr lang="pl-PL"/>
        </a:p>
      </dgm:t>
    </dgm:pt>
    <dgm:pt modelId="{A89278E8-3F44-4A05-8AC7-FA2C954AF03B}" type="sibTrans" cxnId="{8AEE3F30-0B8D-4B72-AB4E-4EAC53AE63BC}">
      <dgm:prSet/>
      <dgm:spPr/>
      <dgm:t>
        <a:bodyPr/>
        <a:lstStyle/>
        <a:p>
          <a:endParaRPr lang="pl-PL"/>
        </a:p>
      </dgm:t>
    </dgm:pt>
    <dgm:pt modelId="{498C86D9-5525-4F85-99F4-8BC698BA08A1}">
      <dgm:prSet/>
      <dgm:spPr/>
      <dgm:t>
        <a:bodyPr/>
        <a:lstStyle/>
        <a:p>
          <a:r>
            <a:rPr lang="pl-PL" b="0" i="1"/>
            <a:t>Deep crawl</a:t>
          </a:r>
          <a:r>
            <a:rPr lang="pl-PL" b="0" i="0"/>
            <a:t> czyli </a:t>
          </a:r>
          <a:r>
            <a:rPr lang="pl-PL" b="0" i="1"/>
            <a:t>pełzanie głębokie</a:t>
          </a:r>
          <a:r>
            <a:rPr lang="pl-PL" b="0" i="0"/>
            <a:t> ma za zadanie przechodzenie na każdy link, jaki bot znajdzie na indeksowanych stronach i dodanie wszystkich do indeksu.  </a:t>
          </a:r>
          <a:endParaRPr lang="pl-PL"/>
        </a:p>
      </dgm:t>
    </dgm:pt>
    <dgm:pt modelId="{FDEE33C2-C243-45D6-88C8-D9E5C8FB308F}" type="parTrans" cxnId="{5F9AFDF0-6270-4017-B7EA-1F070696DC30}">
      <dgm:prSet/>
      <dgm:spPr/>
      <dgm:t>
        <a:bodyPr/>
        <a:lstStyle/>
        <a:p>
          <a:endParaRPr lang="pl-PL"/>
        </a:p>
      </dgm:t>
    </dgm:pt>
    <dgm:pt modelId="{273960F6-19F3-4153-9BDD-3B591D49A96C}" type="sibTrans" cxnId="{5F9AFDF0-6270-4017-B7EA-1F070696DC30}">
      <dgm:prSet/>
      <dgm:spPr/>
      <dgm:t>
        <a:bodyPr/>
        <a:lstStyle/>
        <a:p>
          <a:endParaRPr lang="pl-PL"/>
        </a:p>
      </dgm:t>
    </dgm:pt>
    <dgm:pt modelId="{F7039F03-1012-4517-9E1A-8BCBEF2F2EC8}">
      <dgm:prSet/>
      <dgm:spPr/>
      <dgm:t>
        <a:bodyPr/>
        <a:lstStyle/>
        <a:p>
          <a:r>
            <a:rPr lang="pl-PL" b="0" i="1"/>
            <a:t>Fresh crawl</a:t>
          </a:r>
          <a:r>
            <a:rPr lang="pl-PL"/>
            <a:t> </a:t>
          </a:r>
          <a:r>
            <a:rPr lang="pl-PL" b="0" i="0"/>
            <a:t>indeksuje strony zmieniające się często; w zależności od tego, jak często są aktualizowane. Indeksowanie wykonywane jest w celu odświeżenia często zmieniającej się zawartości stron.</a:t>
          </a:r>
          <a:endParaRPr lang="pl-PL"/>
        </a:p>
      </dgm:t>
    </dgm:pt>
    <dgm:pt modelId="{377F9799-7A85-4D3C-AA5D-E6DC498F7F21}" type="parTrans" cxnId="{4696E567-3B8A-4834-A962-D59F35124DAA}">
      <dgm:prSet/>
      <dgm:spPr/>
      <dgm:t>
        <a:bodyPr/>
        <a:lstStyle/>
        <a:p>
          <a:endParaRPr lang="pl-PL"/>
        </a:p>
      </dgm:t>
    </dgm:pt>
    <dgm:pt modelId="{4756EB9C-A51D-428A-A468-759201F43533}" type="sibTrans" cxnId="{4696E567-3B8A-4834-A962-D59F35124DAA}">
      <dgm:prSet/>
      <dgm:spPr/>
      <dgm:t>
        <a:bodyPr/>
        <a:lstStyle/>
        <a:p>
          <a:endParaRPr lang="pl-PL"/>
        </a:p>
      </dgm:t>
    </dgm:pt>
    <dgm:pt modelId="{AAFAA248-8DA5-43DC-96D2-75382E30F81F}" type="pres">
      <dgm:prSet presAssocID="{BBCC2AB7-0A97-4983-BE3F-27BCD0A3194F}" presName="linear" presStyleCnt="0">
        <dgm:presLayoutVars>
          <dgm:dir/>
          <dgm:resizeHandles val="exact"/>
        </dgm:presLayoutVars>
      </dgm:prSet>
      <dgm:spPr/>
    </dgm:pt>
    <dgm:pt modelId="{23130CAA-AE99-45C6-9477-2075DE5CBBD3}" type="pres">
      <dgm:prSet presAssocID="{67FA3A79-D4F3-4CF0-8055-8A4196C48029}" presName="comp" presStyleCnt="0"/>
      <dgm:spPr/>
    </dgm:pt>
    <dgm:pt modelId="{B04B47B2-B286-49C4-AFD5-56D648182E2C}" type="pres">
      <dgm:prSet presAssocID="{67FA3A79-D4F3-4CF0-8055-8A4196C48029}" presName="box" presStyleLbl="node1" presStyleIdx="0" presStyleCnt="2"/>
      <dgm:spPr/>
    </dgm:pt>
    <dgm:pt modelId="{40716428-251D-4722-BDB2-7A0012CBA6CC}" type="pres">
      <dgm:prSet presAssocID="{67FA3A79-D4F3-4CF0-8055-8A4196C48029}" presName="img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8369AF33-7692-441E-B571-3B72A74D9BDC}" type="pres">
      <dgm:prSet presAssocID="{67FA3A79-D4F3-4CF0-8055-8A4196C48029}" presName="text" presStyleLbl="node1" presStyleIdx="0" presStyleCnt="2">
        <dgm:presLayoutVars>
          <dgm:bulletEnabled val="1"/>
        </dgm:presLayoutVars>
      </dgm:prSet>
      <dgm:spPr/>
    </dgm:pt>
    <dgm:pt modelId="{43436E2A-51D4-4E8C-921B-1C7EE2E32B85}" type="pres">
      <dgm:prSet presAssocID="{4F896086-A97E-450D-B3CF-C607D1F760A0}" presName="spacer" presStyleCnt="0"/>
      <dgm:spPr/>
    </dgm:pt>
    <dgm:pt modelId="{AA4F35C9-B241-49BB-A828-C56555CB94EA}" type="pres">
      <dgm:prSet presAssocID="{FA4F7954-3E6A-4361-A05D-AD233411DAC2}" presName="comp" presStyleCnt="0"/>
      <dgm:spPr/>
    </dgm:pt>
    <dgm:pt modelId="{DC712CCA-E9A9-4E68-9801-1425A8887990}" type="pres">
      <dgm:prSet presAssocID="{FA4F7954-3E6A-4361-A05D-AD233411DAC2}" presName="box" presStyleLbl="node1" presStyleIdx="1" presStyleCnt="2"/>
      <dgm:spPr/>
    </dgm:pt>
    <dgm:pt modelId="{E05D30A9-99CE-41E4-B23F-B80FE80C2858}" type="pres">
      <dgm:prSet presAssocID="{FA4F7954-3E6A-4361-A05D-AD233411DAC2}" presName="img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2AB92AEE-B2F5-42B6-9F54-9FEC37B8C137}" type="pres">
      <dgm:prSet presAssocID="{FA4F7954-3E6A-4361-A05D-AD233411DAC2}" presName="text" presStyleLbl="node1" presStyleIdx="1" presStyleCnt="2">
        <dgm:presLayoutVars>
          <dgm:bulletEnabled val="1"/>
        </dgm:presLayoutVars>
      </dgm:prSet>
      <dgm:spPr/>
    </dgm:pt>
  </dgm:ptLst>
  <dgm:cxnLst>
    <dgm:cxn modelId="{1C5C1218-4A67-4D16-A66F-242ED2F92BFC}" type="presOf" srcId="{67FA3A79-D4F3-4CF0-8055-8A4196C48029}" destId="{B04B47B2-B286-49C4-AFD5-56D648182E2C}" srcOrd="0" destOrd="0" presId="urn:microsoft.com/office/officeart/2005/8/layout/vList4"/>
    <dgm:cxn modelId="{8AEE3F30-0B8D-4B72-AB4E-4EAC53AE63BC}" srcId="{BBCC2AB7-0A97-4983-BE3F-27BCD0A3194F}" destId="{FA4F7954-3E6A-4361-A05D-AD233411DAC2}" srcOrd="1" destOrd="0" parTransId="{8808ACDF-FCC6-4702-BB16-C4B740C57157}" sibTransId="{A89278E8-3F44-4A05-8AC7-FA2C954AF03B}"/>
    <dgm:cxn modelId="{4ABED630-207C-403D-A571-3721D5FD4CD6}" type="presOf" srcId="{FA4F7954-3E6A-4361-A05D-AD233411DAC2}" destId="{2AB92AEE-B2F5-42B6-9F54-9FEC37B8C137}" srcOrd="1" destOrd="0" presId="urn:microsoft.com/office/officeart/2005/8/layout/vList4"/>
    <dgm:cxn modelId="{69D43545-4C96-4CC0-9570-CDBCB86B59CD}" type="presOf" srcId="{67FA3A79-D4F3-4CF0-8055-8A4196C48029}" destId="{8369AF33-7692-441E-B571-3B72A74D9BDC}" srcOrd="1" destOrd="0" presId="urn:microsoft.com/office/officeart/2005/8/layout/vList4"/>
    <dgm:cxn modelId="{4696E567-3B8A-4834-A962-D59F35124DAA}" srcId="{FA4F7954-3E6A-4361-A05D-AD233411DAC2}" destId="{F7039F03-1012-4517-9E1A-8BCBEF2F2EC8}" srcOrd="1" destOrd="0" parTransId="{377F9799-7A85-4D3C-AA5D-E6DC498F7F21}" sibTransId="{4756EB9C-A51D-428A-A468-759201F43533}"/>
    <dgm:cxn modelId="{AC52F56F-075E-43CF-9182-2713E94CB9D5}" type="presOf" srcId="{F7039F03-1012-4517-9E1A-8BCBEF2F2EC8}" destId="{2AB92AEE-B2F5-42B6-9F54-9FEC37B8C137}" srcOrd="1" destOrd="2" presId="urn:microsoft.com/office/officeart/2005/8/layout/vList4"/>
    <dgm:cxn modelId="{3890907A-6F58-4327-960A-F4913BC092D7}" srcId="{BBCC2AB7-0A97-4983-BE3F-27BCD0A3194F}" destId="{67FA3A79-D4F3-4CF0-8055-8A4196C48029}" srcOrd="0" destOrd="0" parTransId="{0EBE0FD0-18FB-403F-A687-64D1A908FF12}" sibTransId="{4F896086-A97E-450D-B3CF-C607D1F760A0}"/>
    <dgm:cxn modelId="{B418F187-FBA3-431C-BAA2-68F363327246}" type="presOf" srcId="{FA4F7954-3E6A-4361-A05D-AD233411DAC2}" destId="{DC712CCA-E9A9-4E68-9801-1425A8887990}" srcOrd="0" destOrd="0" presId="urn:microsoft.com/office/officeart/2005/8/layout/vList4"/>
    <dgm:cxn modelId="{ED6F6BBB-FBB5-4CC1-A09D-3547541A6406}" type="presOf" srcId="{498C86D9-5525-4F85-99F4-8BC698BA08A1}" destId="{2AB92AEE-B2F5-42B6-9F54-9FEC37B8C137}" srcOrd="1" destOrd="1" presId="urn:microsoft.com/office/officeart/2005/8/layout/vList4"/>
    <dgm:cxn modelId="{FB23CEC3-5DBC-4972-A567-C9A24ACEC395}" type="presOf" srcId="{F7039F03-1012-4517-9E1A-8BCBEF2F2EC8}" destId="{DC712CCA-E9A9-4E68-9801-1425A8887990}" srcOrd="0" destOrd="2" presId="urn:microsoft.com/office/officeart/2005/8/layout/vList4"/>
    <dgm:cxn modelId="{31368CEF-DFD1-41D1-8BF6-5502D17204BC}" type="presOf" srcId="{BBCC2AB7-0A97-4983-BE3F-27BCD0A3194F}" destId="{AAFAA248-8DA5-43DC-96D2-75382E30F81F}" srcOrd="0" destOrd="0" presId="urn:microsoft.com/office/officeart/2005/8/layout/vList4"/>
    <dgm:cxn modelId="{5F9AFDF0-6270-4017-B7EA-1F070696DC30}" srcId="{FA4F7954-3E6A-4361-A05D-AD233411DAC2}" destId="{498C86D9-5525-4F85-99F4-8BC698BA08A1}" srcOrd="0" destOrd="0" parTransId="{FDEE33C2-C243-45D6-88C8-D9E5C8FB308F}" sibTransId="{273960F6-19F3-4153-9BDD-3B591D49A96C}"/>
    <dgm:cxn modelId="{F12E12FB-52F0-4403-B180-7A66EF5F81EF}" type="presOf" srcId="{498C86D9-5525-4F85-99F4-8BC698BA08A1}" destId="{DC712CCA-E9A9-4E68-9801-1425A8887990}" srcOrd="0" destOrd="1" presId="urn:microsoft.com/office/officeart/2005/8/layout/vList4"/>
    <dgm:cxn modelId="{1CEB2AB7-EC35-4B6B-8C0A-92AF7B435ED3}" type="presParOf" srcId="{AAFAA248-8DA5-43DC-96D2-75382E30F81F}" destId="{23130CAA-AE99-45C6-9477-2075DE5CBBD3}" srcOrd="0" destOrd="0" presId="urn:microsoft.com/office/officeart/2005/8/layout/vList4"/>
    <dgm:cxn modelId="{F1364305-7492-4F0C-8559-8BFC25CB35BE}" type="presParOf" srcId="{23130CAA-AE99-45C6-9477-2075DE5CBBD3}" destId="{B04B47B2-B286-49C4-AFD5-56D648182E2C}" srcOrd="0" destOrd="0" presId="urn:microsoft.com/office/officeart/2005/8/layout/vList4"/>
    <dgm:cxn modelId="{1B32964A-7F56-472A-A6FC-312A7E5EEC86}" type="presParOf" srcId="{23130CAA-AE99-45C6-9477-2075DE5CBBD3}" destId="{40716428-251D-4722-BDB2-7A0012CBA6CC}" srcOrd="1" destOrd="0" presId="urn:microsoft.com/office/officeart/2005/8/layout/vList4"/>
    <dgm:cxn modelId="{026325C5-013D-4B2F-B059-BB97F61A2C15}" type="presParOf" srcId="{23130CAA-AE99-45C6-9477-2075DE5CBBD3}" destId="{8369AF33-7692-441E-B571-3B72A74D9BDC}" srcOrd="2" destOrd="0" presId="urn:microsoft.com/office/officeart/2005/8/layout/vList4"/>
    <dgm:cxn modelId="{2C090D71-97F3-44FF-B986-A10C55629DA4}" type="presParOf" srcId="{AAFAA248-8DA5-43DC-96D2-75382E30F81F}" destId="{43436E2A-51D4-4E8C-921B-1C7EE2E32B85}" srcOrd="1" destOrd="0" presId="urn:microsoft.com/office/officeart/2005/8/layout/vList4"/>
    <dgm:cxn modelId="{25D9CC11-594F-4B06-B419-11A4C4017121}" type="presParOf" srcId="{AAFAA248-8DA5-43DC-96D2-75382E30F81F}" destId="{AA4F35C9-B241-49BB-A828-C56555CB94EA}" srcOrd="2" destOrd="0" presId="urn:microsoft.com/office/officeart/2005/8/layout/vList4"/>
    <dgm:cxn modelId="{8E422636-D883-4B34-A807-2935936E4EB3}" type="presParOf" srcId="{AA4F35C9-B241-49BB-A828-C56555CB94EA}" destId="{DC712CCA-E9A9-4E68-9801-1425A8887990}" srcOrd="0" destOrd="0" presId="urn:microsoft.com/office/officeart/2005/8/layout/vList4"/>
    <dgm:cxn modelId="{85484C1F-7C41-492A-987D-DED92095EC8A}" type="presParOf" srcId="{AA4F35C9-B241-49BB-A828-C56555CB94EA}" destId="{E05D30A9-99CE-41E4-B23F-B80FE80C2858}" srcOrd="1" destOrd="0" presId="urn:microsoft.com/office/officeart/2005/8/layout/vList4"/>
    <dgm:cxn modelId="{03D53895-FF60-4006-88AB-CFCEA4E54AFE}" type="presParOf" srcId="{AA4F35C9-B241-49BB-A828-C56555CB94EA}" destId="{2AB92AEE-B2F5-42B6-9F54-9FEC37B8C1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A111CE-E4A4-42F8-B75E-5C79921C25E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3E546CE-8F37-4D1C-8CA6-04729C37C640}">
      <dgm:prSet/>
      <dgm:spPr/>
      <dgm:t>
        <a:bodyPr/>
        <a:lstStyle/>
        <a:p>
          <a:r>
            <a:rPr lang="pl-PL"/>
            <a:t>według jakich słów kluczowych witryna będzie pozycjonowana. </a:t>
          </a:r>
        </a:p>
      </dgm:t>
    </dgm:pt>
    <dgm:pt modelId="{E484872E-6B39-4B2E-ABF0-76F9A62837AA}" type="parTrans" cxnId="{810B00D1-8E2E-485A-AB55-BBFCFCBB40EC}">
      <dgm:prSet/>
      <dgm:spPr/>
      <dgm:t>
        <a:bodyPr/>
        <a:lstStyle/>
        <a:p>
          <a:endParaRPr lang="pl-PL"/>
        </a:p>
      </dgm:t>
    </dgm:pt>
    <dgm:pt modelId="{6E775E2E-9E74-40C9-AF23-1CAC1B307812}" type="sibTrans" cxnId="{810B00D1-8E2E-485A-AB55-BBFCFCBB40EC}">
      <dgm:prSet/>
      <dgm:spPr/>
      <dgm:t>
        <a:bodyPr/>
        <a:lstStyle/>
        <a:p>
          <a:endParaRPr lang="pl-PL"/>
        </a:p>
      </dgm:t>
    </dgm:pt>
    <dgm:pt modelId="{8E51CF50-8029-480F-BAD9-425FF9C9585F}">
      <dgm:prSet/>
      <dgm:spPr/>
      <dgm:t>
        <a:bodyPr/>
        <a:lstStyle/>
        <a:p>
          <a:r>
            <a:rPr lang="pl-PL"/>
            <a:t>jeżeli adres strony składa się z kilku wyrazów warto je oddzielać. </a:t>
          </a:r>
        </a:p>
      </dgm:t>
    </dgm:pt>
    <dgm:pt modelId="{FA3E77BA-95E3-40EA-8DDA-23BCD7474040}" type="parTrans" cxnId="{12119C1F-44B9-4FAD-BCBF-EA00A39E24DA}">
      <dgm:prSet/>
      <dgm:spPr/>
      <dgm:t>
        <a:bodyPr/>
        <a:lstStyle/>
        <a:p>
          <a:endParaRPr lang="pl-PL"/>
        </a:p>
      </dgm:t>
    </dgm:pt>
    <dgm:pt modelId="{46CC56CD-9850-45E7-B63B-C85FEC19EFD3}" type="sibTrans" cxnId="{12119C1F-44B9-4FAD-BCBF-EA00A39E24DA}">
      <dgm:prSet/>
      <dgm:spPr/>
      <dgm:t>
        <a:bodyPr/>
        <a:lstStyle/>
        <a:p>
          <a:endParaRPr lang="pl-PL"/>
        </a:p>
      </dgm:t>
    </dgm:pt>
    <dgm:pt modelId="{E03EEE25-C90F-4457-8B8A-03F6CD55BC33}">
      <dgm:prSet/>
      <dgm:spPr/>
      <dgm:t>
        <a:bodyPr/>
        <a:lstStyle/>
        <a:p>
          <a:r>
            <a:rPr lang="pl-PL" dirty="0"/>
            <a:t>Domena może być postaci </a:t>
          </a:r>
          <a:br>
            <a:rPr lang="pl-PL" dirty="0"/>
          </a:br>
          <a:r>
            <a:rPr lang="pl-PL" b="1" dirty="0"/>
            <a:t>komputery-dell.pl</a:t>
          </a:r>
          <a:r>
            <a:rPr lang="pl-PL" dirty="0"/>
            <a:t>. </a:t>
          </a:r>
        </a:p>
      </dgm:t>
    </dgm:pt>
    <dgm:pt modelId="{24A0B2E0-78F4-47F8-813C-25E4DB938B0B}" type="parTrans" cxnId="{BFD35743-C523-400F-9194-7DF67F63B438}">
      <dgm:prSet/>
      <dgm:spPr/>
      <dgm:t>
        <a:bodyPr/>
        <a:lstStyle/>
        <a:p>
          <a:endParaRPr lang="pl-PL"/>
        </a:p>
      </dgm:t>
    </dgm:pt>
    <dgm:pt modelId="{94E1CEBA-E185-48A7-8FAF-4E573786640B}" type="sibTrans" cxnId="{BFD35743-C523-400F-9194-7DF67F63B438}">
      <dgm:prSet/>
      <dgm:spPr/>
      <dgm:t>
        <a:bodyPr/>
        <a:lstStyle/>
        <a:p>
          <a:endParaRPr lang="pl-PL"/>
        </a:p>
      </dgm:t>
    </dgm:pt>
    <dgm:pt modelId="{3272A326-F2FB-4B4D-AD49-555FD79A7455}">
      <dgm:prSet/>
      <dgm:spPr/>
      <dgm:t>
        <a:bodyPr/>
        <a:lstStyle/>
        <a:p>
          <a:r>
            <a:rPr lang="pl-PL"/>
            <a:t>Z punktu widzenia SEO nie należy stosować zlepionych wyrazów np. </a:t>
          </a:r>
          <a:r>
            <a:rPr lang="pl-PL" b="1"/>
            <a:t>komputerydell.pl</a:t>
          </a:r>
          <a:r>
            <a:rPr lang="pl-PL"/>
            <a:t>. </a:t>
          </a:r>
        </a:p>
      </dgm:t>
    </dgm:pt>
    <dgm:pt modelId="{AE2EA2B4-AEEA-4D08-94C3-1F6F87254353}" type="parTrans" cxnId="{9BEEAA58-3A51-4BDC-A14A-7B03A513E3EF}">
      <dgm:prSet/>
      <dgm:spPr/>
      <dgm:t>
        <a:bodyPr/>
        <a:lstStyle/>
        <a:p>
          <a:endParaRPr lang="pl-PL"/>
        </a:p>
      </dgm:t>
    </dgm:pt>
    <dgm:pt modelId="{455323BA-2318-40D3-9D11-AA69D7ED00CD}" type="sibTrans" cxnId="{9BEEAA58-3A51-4BDC-A14A-7B03A513E3EF}">
      <dgm:prSet/>
      <dgm:spPr/>
      <dgm:t>
        <a:bodyPr/>
        <a:lstStyle/>
        <a:p>
          <a:endParaRPr lang="pl-PL"/>
        </a:p>
      </dgm:t>
    </dgm:pt>
    <dgm:pt modelId="{B0224F3D-0CF8-401B-A2FC-DDD1D0956C4F}">
      <dgm:prSet/>
      <dgm:spPr/>
      <dgm:t>
        <a:bodyPr/>
        <a:lstStyle/>
        <a:p>
          <a:r>
            <a:rPr lang="pl-PL"/>
            <a:t>wiele domen z polskimi znakami jest wciąż wolnych</a:t>
          </a:r>
        </a:p>
      </dgm:t>
    </dgm:pt>
    <dgm:pt modelId="{7A4D0257-B3E7-4571-A0B3-C0DB7B6C279E}" type="parTrans" cxnId="{FE87694A-62FE-4FE6-B615-31F462B24FF6}">
      <dgm:prSet/>
      <dgm:spPr/>
      <dgm:t>
        <a:bodyPr/>
        <a:lstStyle/>
        <a:p>
          <a:endParaRPr lang="pl-PL"/>
        </a:p>
      </dgm:t>
    </dgm:pt>
    <dgm:pt modelId="{CC4A03D1-3B2F-4CD3-89A1-F1F2303C7A89}" type="sibTrans" cxnId="{FE87694A-62FE-4FE6-B615-31F462B24FF6}">
      <dgm:prSet/>
      <dgm:spPr/>
      <dgm:t>
        <a:bodyPr/>
        <a:lstStyle/>
        <a:p>
          <a:endParaRPr lang="pl-PL"/>
        </a:p>
      </dgm:t>
    </dgm:pt>
    <dgm:pt modelId="{4B5F458D-B3C2-4FFA-9D41-DA635742F4AF}" type="pres">
      <dgm:prSet presAssocID="{48A111CE-E4A4-42F8-B75E-5C79921C25E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251A859-57C3-4DAD-A710-A6C2E5912C4B}" type="pres">
      <dgm:prSet presAssocID="{D3E546CE-8F37-4D1C-8CA6-04729C37C640}" presName="circle1" presStyleLbl="node1" presStyleIdx="0" presStyleCnt="3"/>
      <dgm:spPr/>
    </dgm:pt>
    <dgm:pt modelId="{6BBD2D03-F691-4AED-99BF-6A513DE7A74B}" type="pres">
      <dgm:prSet presAssocID="{D3E546CE-8F37-4D1C-8CA6-04729C37C640}" presName="space" presStyleCnt="0"/>
      <dgm:spPr/>
    </dgm:pt>
    <dgm:pt modelId="{F166F6EB-8D4F-46D1-84E3-5E44F0D44CB3}" type="pres">
      <dgm:prSet presAssocID="{D3E546CE-8F37-4D1C-8CA6-04729C37C640}" presName="rect1" presStyleLbl="alignAcc1" presStyleIdx="0" presStyleCnt="3"/>
      <dgm:spPr/>
    </dgm:pt>
    <dgm:pt modelId="{295BA5D0-AEB4-473B-A0C2-B5EA6E26105C}" type="pres">
      <dgm:prSet presAssocID="{8E51CF50-8029-480F-BAD9-425FF9C9585F}" presName="vertSpace2" presStyleLbl="node1" presStyleIdx="0" presStyleCnt="3"/>
      <dgm:spPr/>
    </dgm:pt>
    <dgm:pt modelId="{7F587191-7D2B-4E1E-B41F-394C0204EA5C}" type="pres">
      <dgm:prSet presAssocID="{8E51CF50-8029-480F-BAD9-425FF9C9585F}" presName="circle2" presStyleLbl="node1" presStyleIdx="1" presStyleCnt="3"/>
      <dgm:spPr/>
    </dgm:pt>
    <dgm:pt modelId="{7D3AA82A-6B31-4490-9DF6-6E648A8CAF88}" type="pres">
      <dgm:prSet presAssocID="{8E51CF50-8029-480F-BAD9-425FF9C9585F}" presName="rect2" presStyleLbl="alignAcc1" presStyleIdx="1" presStyleCnt="3"/>
      <dgm:spPr/>
    </dgm:pt>
    <dgm:pt modelId="{01ADAD97-5442-493B-B451-AD676C5DCDFE}" type="pres">
      <dgm:prSet presAssocID="{B0224F3D-0CF8-401B-A2FC-DDD1D0956C4F}" presName="vertSpace3" presStyleLbl="node1" presStyleIdx="1" presStyleCnt="3"/>
      <dgm:spPr/>
    </dgm:pt>
    <dgm:pt modelId="{2A75396C-41BD-41C0-AA2B-A95F85880248}" type="pres">
      <dgm:prSet presAssocID="{B0224F3D-0CF8-401B-A2FC-DDD1D0956C4F}" presName="circle3" presStyleLbl="node1" presStyleIdx="2" presStyleCnt="3"/>
      <dgm:spPr/>
    </dgm:pt>
    <dgm:pt modelId="{6228D7F8-5B33-4007-BA3A-A62289C56A38}" type="pres">
      <dgm:prSet presAssocID="{B0224F3D-0CF8-401B-A2FC-DDD1D0956C4F}" presName="rect3" presStyleLbl="alignAcc1" presStyleIdx="2" presStyleCnt="3"/>
      <dgm:spPr/>
    </dgm:pt>
    <dgm:pt modelId="{DE9031DA-3D9E-4C43-B594-36C02275C5B8}" type="pres">
      <dgm:prSet presAssocID="{D3E546CE-8F37-4D1C-8CA6-04729C37C640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0F7EC68F-E5EA-42B8-86C0-EE99E908C068}" type="pres">
      <dgm:prSet presAssocID="{D3E546CE-8F37-4D1C-8CA6-04729C37C640}" presName="rect1ChTx" presStyleLbl="alignAcc1" presStyleIdx="2" presStyleCnt="3">
        <dgm:presLayoutVars>
          <dgm:bulletEnabled val="1"/>
        </dgm:presLayoutVars>
      </dgm:prSet>
      <dgm:spPr/>
    </dgm:pt>
    <dgm:pt modelId="{65A1F5D5-AFA6-41D5-9C0A-33A796DD0D3F}" type="pres">
      <dgm:prSet presAssocID="{8E51CF50-8029-480F-BAD9-425FF9C9585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6B1E30BB-B134-4786-8318-A663966EA057}" type="pres">
      <dgm:prSet presAssocID="{8E51CF50-8029-480F-BAD9-425FF9C9585F}" presName="rect2ChTx" presStyleLbl="alignAcc1" presStyleIdx="2" presStyleCnt="3">
        <dgm:presLayoutVars>
          <dgm:bulletEnabled val="1"/>
        </dgm:presLayoutVars>
      </dgm:prSet>
      <dgm:spPr/>
    </dgm:pt>
    <dgm:pt modelId="{9D76AE49-2497-4F5E-AB79-D0D6D83368E8}" type="pres">
      <dgm:prSet presAssocID="{B0224F3D-0CF8-401B-A2FC-DDD1D0956C4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D664557A-93E2-4298-BECE-965D5A087728}" type="pres">
      <dgm:prSet presAssocID="{B0224F3D-0CF8-401B-A2FC-DDD1D0956C4F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B7CDF002-6799-4DED-8460-B4E88C704A33}" type="presOf" srcId="{48A111CE-E4A4-42F8-B75E-5C79921C25E4}" destId="{4B5F458D-B3C2-4FFA-9D41-DA635742F4AF}" srcOrd="0" destOrd="0" presId="urn:microsoft.com/office/officeart/2005/8/layout/target3"/>
    <dgm:cxn modelId="{12119C1F-44B9-4FAD-BCBF-EA00A39E24DA}" srcId="{48A111CE-E4A4-42F8-B75E-5C79921C25E4}" destId="{8E51CF50-8029-480F-BAD9-425FF9C9585F}" srcOrd="1" destOrd="0" parTransId="{FA3E77BA-95E3-40EA-8DDA-23BCD7474040}" sibTransId="{46CC56CD-9850-45E7-B63B-C85FEC19EFD3}"/>
    <dgm:cxn modelId="{BFD35743-C523-400F-9194-7DF67F63B438}" srcId="{8E51CF50-8029-480F-BAD9-425FF9C9585F}" destId="{E03EEE25-C90F-4457-8B8A-03F6CD55BC33}" srcOrd="0" destOrd="0" parTransId="{24A0B2E0-78F4-47F8-813C-25E4DB938B0B}" sibTransId="{94E1CEBA-E185-48A7-8FAF-4E573786640B}"/>
    <dgm:cxn modelId="{EAB1A946-7413-4390-BF41-D8747F184151}" type="presOf" srcId="{D3E546CE-8F37-4D1C-8CA6-04729C37C640}" destId="{F166F6EB-8D4F-46D1-84E3-5E44F0D44CB3}" srcOrd="0" destOrd="0" presId="urn:microsoft.com/office/officeart/2005/8/layout/target3"/>
    <dgm:cxn modelId="{FE87694A-62FE-4FE6-B615-31F462B24FF6}" srcId="{48A111CE-E4A4-42F8-B75E-5C79921C25E4}" destId="{B0224F3D-0CF8-401B-A2FC-DDD1D0956C4F}" srcOrd="2" destOrd="0" parTransId="{7A4D0257-B3E7-4571-A0B3-C0DB7B6C279E}" sibTransId="{CC4A03D1-3B2F-4CD3-89A1-F1F2303C7A89}"/>
    <dgm:cxn modelId="{5724A051-4F3E-4A71-BB24-AADD59E0BB9A}" type="presOf" srcId="{3272A326-F2FB-4B4D-AD49-555FD79A7455}" destId="{6B1E30BB-B134-4786-8318-A663966EA057}" srcOrd="0" destOrd="1" presId="urn:microsoft.com/office/officeart/2005/8/layout/target3"/>
    <dgm:cxn modelId="{9BEEAA58-3A51-4BDC-A14A-7B03A513E3EF}" srcId="{8E51CF50-8029-480F-BAD9-425FF9C9585F}" destId="{3272A326-F2FB-4B4D-AD49-555FD79A7455}" srcOrd="1" destOrd="0" parTransId="{AE2EA2B4-AEEA-4D08-94C3-1F6F87254353}" sibTransId="{455323BA-2318-40D3-9D11-AA69D7ED00CD}"/>
    <dgm:cxn modelId="{C0F3BC93-61E3-4AF6-802B-24B84D5C85B6}" type="presOf" srcId="{E03EEE25-C90F-4457-8B8A-03F6CD55BC33}" destId="{6B1E30BB-B134-4786-8318-A663966EA057}" srcOrd="0" destOrd="0" presId="urn:microsoft.com/office/officeart/2005/8/layout/target3"/>
    <dgm:cxn modelId="{8F438299-2C0C-4CB1-8E7E-95411F603ADA}" type="presOf" srcId="{B0224F3D-0CF8-401B-A2FC-DDD1D0956C4F}" destId="{9D76AE49-2497-4F5E-AB79-D0D6D83368E8}" srcOrd="1" destOrd="0" presId="urn:microsoft.com/office/officeart/2005/8/layout/target3"/>
    <dgm:cxn modelId="{5D47C6CB-F3C8-48F0-BD53-771EBDAE0098}" type="presOf" srcId="{D3E546CE-8F37-4D1C-8CA6-04729C37C640}" destId="{DE9031DA-3D9E-4C43-B594-36C02275C5B8}" srcOrd="1" destOrd="0" presId="urn:microsoft.com/office/officeart/2005/8/layout/target3"/>
    <dgm:cxn modelId="{810B00D1-8E2E-485A-AB55-BBFCFCBB40EC}" srcId="{48A111CE-E4A4-42F8-B75E-5C79921C25E4}" destId="{D3E546CE-8F37-4D1C-8CA6-04729C37C640}" srcOrd="0" destOrd="0" parTransId="{E484872E-6B39-4B2E-ABF0-76F9A62837AA}" sibTransId="{6E775E2E-9E74-40C9-AF23-1CAC1B307812}"/>
    <dgm:cxn modelId="{066C3CD6-7AA9-48DE-BEDA-251D2300E0EE}" type="presOf" srcId="{8E51CF50-8029-480F-BAD9-425FF9C9585F}" destId="{65A1F5D5-AFA6-41D5-9C0A-33A796DD0D3F}" srcOrd="1" destOrd="0" presId="urn:microsoft.com/office/officeart/2005/8/layout/target3"/>
    <dgm:cxn modelId="{426971F5-DE91-464A-829F-1B26BCAD836D}" type="presOf" srcId="{B0224F3D-0CF8-401B-A2FC-DDD1D0956C4F}" destId="{6228D7F8-5B33-4007-BA3A-A62289C56A38}" srcOrd="0" destOrd="0" presId="urn:microsoft.com/office/officeart/2005/8/layout/target3"/>
    <dgm:cxn modelId="{71E28FF9-7BAE-49A3-A855-0C544EC801D2}" type="presOf" srcId="{8E51CF50-8029-480F-BAD9-425FF9C9585F}" destId="{7D3AA82A-6B31-4490-9DF6-6E648A8CAF88}" srcOrd="0" destOrd="0" presId="urn:microsoft.com/office/officeart/2005/8/layout/target3"/>
    <dgm:cxn modelId="{D8ED0A75-C6A0-4E74-A149-F3547984ADB8}" type="presParOf" srcId="{4B5F458D-B3C2-4FFA-9D41-DA635742F4AF}" destId="{E251A859-57C3-4DAD-A710-A6C2E5912C4B}" srcOrd="0" destOrd="0" presId="urn:microsoft.com/office/officeart/2005/8/layout/target3"/>
    <dgm:cxn modelId="{58C81452-CB9D-496E-961E-8E3CF298E730}" type="presParOf" srcId="{4B5F458D-B3C2-4FFA-9D41-DA635742F4AF}" destId="{6BBD2D03-F691-4AED-99BF-6A513DE7A74B}" srcOrd="1" destOrd="0" presId="urn:microsoft.com/office/officeart/2005/8/layout/target3"/>
    <dgm:cxn modelId="{6EC73CA7-1185-43CD-952C-9124F9BA43BE}" type="presParOf" srcId="{4B5F458D-B3C2-4FFA-9D41-DA635742F4AF}" destId="{F166F6EB-8D4F-46D1-84E3-5E44F0D44CB3}" srcOrd="2" destOrd="0" presId="urn:microsoft.com/office/officeart/2005/8/layout/target3"/>
    <dgm:cxn modelId="{3F81B9F8-5CEF-4E47-8A20-C7FA43E20D86}" type="presParOf" srcId="{4B5F458D-B3C2-4FFA-9D41-DA635742F4AF}" destId="{295BA5D0-AEB4-473B-A0C2-B5EA6E26105C}" srcOrd="3" destOrd="0" presId="urn:microsoft.com/office/officeart/2005/8/layout/target3"/>
    <dgm:cxn modelId="{0111A85D-3B4C-4954-B43C-F132DBB7AE8A}" type="presParOf" srcId="{4B5F458D-B3C2-4FFA-9D41-DA635742F4AF}" destId="{7F587191-7D2B-4E1E-B41F-394C0204EA5C}" srcOrd="4" destOrd="0" presId="urn:microsoft.com/office/officeart/2005/8/layout/target3"/>
    <dgm:cxn modelId="{B2E2C7D1-C240-4420-85EE-68E171812B93}" type="presParOf" srcId="{4B5F458D-B3C2-4FFA-9D41-DA635742F4AF}" destId="{7D3AA82A-6B31-4490-9DF6-6E648A8CAF88}" srcOrd="5" destOrd="0" presId="urn:microsoft.com/office/officeart/2005/8/layout/target3"/>
    <dgm:cxn modelId="{11312B41-932B-4AD3-8E71-9A266A214AF6}" type="presParOf" srcId="{4B5F458D-B3C2-4FFA-9D41-DA635742F4AF}" destId="{01ADAD97-5442-493B-B451-AD676C5DCDFE}" srcOrd="6" destOrd="0" presId="urn:microsoft.com/office/officeart/2005/8/layout/target3"/>
    <dgm:cxn modelId="{27303E87-F3F6-4E64-967C-CBED115C8F5B}" type="presParOf" srcId="{4B5F458D-B3C2-4FFA-9D41-DA635742F4AF}" destId="{2A75396C-41BD-41C0-AA2B-A95F85880248}" srcOrd="7" destOrd="0" presId="urn:microsoft.com/office/officeart/2005/8/layout/target3"/>
    <dgm:cxn modelId="{D389FB43-BA54-4D19-AFDD-7B9FB4B139F2}" type="presParOf" srcId="{4B5F458D-B3C2-4FFA-9D41-DA635742F4AF}" destId="{6228D7F8-5B33-4007-BA3A-A62289C56A38}" srcOrd="8" destOrd="0" presId="urn:microsoft.com/office/officeart/2005/8/layout/target3"/>
    <dgm:cxn modelId="{B12E28D8-A5BE-450E-B9EC-162B48EC91C6}" type="presParOf" srcId="{4B5F458D-B3C2-4FFA-9D41-DA635742F4AF}" destId="{DE9031DA-3D9E-4C43-B594-36C02275C5B8}" srcOrd="9" destOrd="0" presId="urn:microsoft.com/office/officeart/2005/8/layout/target3"/>
    <dgm:cxn modelId="{7144BB48-ACF3-4AFB-9C3F-72750949BECB}" type="presParOf" srcId="{4B5F458D-B3C2-4FFA-9D41-DA635742F4AF}" destId="{0F7EC68F-E5EA-42B8-86C0-EE99E908C068}" srcOrd="10" destOrd="0" presId="urn:microsoft.com/office/officeart/2005/8/layout/target3"/>
    <dgm:cxn modelId="{905D7726-B1B1-49B3-BAEA-C0573D87B6ED}" type="presParOf" srcId="{4B5F458D-B3C2-4FFA-9D41-DA635742F4AF}" destId="{65A1F5D5-AFA6-41D5-9C0A-33A796DD0D3F}" srcOrd="11" destOrd="0" presId="urn:microsoft.com/office/officeart/2005/8/layout/target3"/>
    <dgm:cxn modelId="{4F42DB86-9510-4B6B-9E3E-9477D1F2143B}" type="presParOf" srcId="{4B5F458D-B3C2-4FFA-9D41-DA635742F4AF}" destId="{6B1E30BB-B134-4786-8318-A663966EA057}" srcOrd="12" destOrd="0" presId="urn:microsoft.com/office/officeart/2005/8/layout/target3"/>
    <dgm:cxn modelId="{22A2D677-8B1C-4A67-996F-EBDF7293E6EB}" type="presParOf" srcId="{4B5F458D-B3C2-4FFA-9D41-DA635742F4AF}" destId="{9D76AE49-2497-4F5E-AB79-D0D6D83368E8}" srcOrd="13" destOrd="0" presId="urn:microsoft.com/office/officeart/2005/8/layout/target3"/>
    <dgm:cxn modelId="{52638613-412F-49C8-96D7-919595C66465}" type="presParOf" srcId="{4B5F458D-B3C2-4FFA-9D41-DA635742F4AF}" destId="{D664557A-93E2-4298-BECE-965D5A087728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1D5C4D-E36C-4441-9C49-6932001ADC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1026011-05A5-4D78-8973-354289049AD4}">
      <dgm:prSet/>
      <dgm:spPr/>
      <dgm:t>
        <a:bodyPr/>
        <a:lstStyle/>
        <a:p>
          <a:r>
            <a:rPr lang="pl-PL"/>
            <a:t>Tworząc strony </a:t>
          </a:r>
          <a:r>
            <a:rPr lang="pl-PL" b="1"/>
            <a:t>już na etapie projektowania </a:t>
          </a:r>
          <a:r>
            <a:rPr lang="pl-PL"/>
            <a:t>należy uwzględniać jak serwis będzie pozycjonowany i jak ją zbudować by efekty SEO były optymalne. </a:t>
          </a:r>
        </a:p>
      </dgm:t>
    </dgm:pt>
    <dgm:pt modelId="{E671AC13-CB87-45DC-B611-737C291D32BA}" type="parTrans" cxnId="{467E4D43-8BAE-4178-A3A0-47D7D21C44D9}">
      <dgm:prSet/>
      <dgm:spPr/>
      <dgm:t>
        <a:bodyPr/>
        <a:lstStyle/>
        <a:p>
          <a:endParaRPr lang="pl-PL"/>
        </a:p>
      </dgm:t>
    </dgm:pt>
    <dgm:pt modelId="{41BA080E-F0D9-4761-9D35-EF7AD5A5FAE9}" type="sibTrans" cxnId="{467E4D43-8BAE-4178-A3A0-47D7D21C44D9}">
      <dgm:prSet/>
      <dgm:spPr/>
      <dgm:t>
        <a:bodyPr/>
        <a:lstStyle/>
        <a:p>
          <a:endParaRPr lang="pl-PL"/>
        </a:p>
      </dgm:t>
    </dgm:pt>
    <dgm:pt modelId="{FAC4CBB8-1D46-43F5-8E55-9BF099E0E5B8}">
      <dgm:prSet/>
      <dgm:spPr/>
      <dgm:t>
        <a:bodyPr/>
        <a:lstStyle/>
        <a:p>
          <a:r>
            <a:rPr lang="pl-PL"/>
            <a:t>Podczas budowania serwisu warto „wcielić” się w roboty, które indeksują stronę. </a:t>
          </a:r>
        </a:p>
      </dgm:t>
    </dgm:pt>
    <dgm:pt modelId="{3F630796-FEE5-4609-8DB7-4619E337E166}" type="parTrans" cxnId="{69E1520A-55FF-45BE-B389-48C9F60B5E4F}">
      <dgm:prSet/>
      <dgm:spPr/>
      <dgm:t>
        <a:bodyPr/>
        <a:lstStyle/>
        <a:p>
          <a:endParaRPr lang="pl-PL"/>
        </a:p>
      </dgm:t>
    </dgm:pt>
    <dgm:pt modelId="{88E3ABAE-8573-4EC9-9E33-F9DACC355E1C}" type="sibTrans" cxnId="{69E1520A-55FF-45BE-B389-48C9F60B5E4F}">
      <dgm:prSet/>
      <dgm:spPr/>
      <dgm:t>
        <a:bodyPr/>
        <a:lstStyle/>
        <a:p>
          <a:endParaRPr lang="pl-PL"/>
        </a:p>
      </dgm:t>
    </dgm:pt>
    <dgm:pt modelId="{B0D922FF-3D19-4AEF-A598-00A71ED263B9}">
      <dgm:prSet/>
      <dgm:spPr/>
      <dgm:t>
        <a:bodyPr/>
        <a:lstStyle/>
        <a:p>
          <a:r>
            <a:rPr lang="pl-PL"/>
            <a:t>Serwis powinien być zgodny ze standardem W3C</a:t>
          </a:r>
        </a:p>
      </dgm:t>
    </dgm:pt>
    <dgm:pt modelId="{67E6B7AA-F93A-44A9-93C1-75F5F735E0BE}" type="parTrans" cxnId="{CDEE0B6E-05A9-4B65-82FB-2BAD7A54F10E}">
      <dgm:prSet/>
      <dgm:spPr/>
      <dgm:t>
        <a:bodyPr/>
        <a:lstStyle/>
        <a:p>
          <a:endParaRPr lang="pl-PL"/>
        </a:p>
      </dgm:t>
    </dgm:pt>
    <dgm:pt modelId="{8896A918-2939-439E-9651-7F5054FBFDEA}" type="sibTrans" cxnId="{CDEE0B6E-05A9-4B65-82FB-2BAD7A54F10E}">
      <dgm:prSet/>
      <dgm:spPr/>
      <dgm:t>
        <a:bodyPr/>
        <a:lstStyle/>
        <a:p>
          <a:endParaRPr lang="pl-PL"/>
        </a:p>
      </dgm:t>
    </dgm:pt>
    <dgm:pt modelId="{4BBA487D-08D6-47F2-894A-C3E8BE7F0169}" type="pres">
      <dgm:prSet presAssocID="{261D5C4D-E36C-4441-9C49-6932001ADCF5}" presName="linear" presStyleCnt="0">
        <dgm:presLayoutVars>
          <dgm:animLvl val="lvl"/>
          <dgm:resizeHandles val="exact"/>
        </dgm:presLayoutVars>
      </dgm:prSet>
      <dgm:spPr/>
    </dgm:pt>
    <dgm:pt modelId="{75100203-AE30-450A-9DC8-4CB65C5D7546}" type="pres">
      <dgm:prSet presAssocID="{D1026011-05A5-4D78-8973-354289049AD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4E03B0-27B7-4D13-8DBF-263DBD866BA8}" type="pres">
      <dgm:prSet presAssocID="{41BA080E-F0D9-4761-9D35-EF7AD5A5FAE9}" presName="spacer" presStyleCnt="0"/>
      <dgm:spPr/>
    </dgm:pt>
    <dgm:pt modelId="{AEF5C5B6-1463-461F-84A0-1C1357E4ECCB}" type="pres">
      <dgm:prSet presAssocID="{FAC4CBB8-1D46-43F5-8E55-9BF099E0E5B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0F8DBB-8599-4929-B3A9-F5BF75704075}" type="pres">
      <dgm:prSet presAssocID="{88E3ABAE-8573-4EC9-9E33-F9DACC355E1C}" presName="spacer" presStyleCnt="0"/>
      <dgm:spPr/>
    </dgm:pt>
    <dgm:pt modelId="{E21E4643-818D-4A79-B5F5-BBCA805AABEE}" type="pres">
      <dgm:prSet presAssocID="{B0D922FF-3D19-4AEF-A598-00A71ED263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E1520A-55FF-45BE-B389-48C9F60B5E4F}" srcId="{261D5C4D-E36C-4441-9C49-6932001ADCF5}" destId="{FAC4CBB8-1D46-43F5-8E55-9BF099E0E5B8}" srcOrd="1" destOrd="0" parTransId="{3F630796-FEE5-4609-8DB7-4619E337E166}" sibTransId="{88E3ABAE-8573-4EC9-9E33-F9DACC355E1C}"/>
    <dgm:cxn modelId="{467E4D43-8BAE-4178-A3A0-47D7D21C44D9}" srcId="{261D5C4D-E36C-4441-9C49-6932001ADCF5}" destId="{D1026011-05A5-4D78-8973-354289049AD4}" srcOrd="0" destOrd="0" parTransId="{E671AC13-CB87-45DC-B611-737C291D32BA}" sibTransId="{41BA080E-F0D9-4761-9D35-EF7AD5A5FAE9}"/>
    <dgm:cxn modelId="{CDEE0B6E-05A9-4B65-82FB-2BAD7A54F10E}" srcId="{261D5C4D-E36C-4441-9C49-6932001ADCF5}" destId="{B0D922FF-3D19-4AEF-A598-00A71ED263B9}" srcOrd="2" destOrd="0" parTransId="{67E6B7AA-F93A-44A9-93C1-75F5F735E0BE}" sibTransId="{8896A918-2939-439E-9651-7F5054FBFDEA}"/>
    <dgm:cxn modelId="{BC4CBB86-225A-4E98-B4B2-93BF82F5823B}" type="presOf" srcId="{D1026011-05A5-4D78-8973-354289049AD4}" destId="{75100203-AE30-450A-9DC8-4CB65C5D7546}" srcOrd="0" destOrd="0" presId="urn:microsoft.com/office/officeart/2005/8/layout/vList2"/>
    <dgm:cxn modelId="{44CA70A0-4A03-44BD-8EB8-78206C1B891D}" type="presOf" srcId="{B0D922FF-3D19-4AEF-A598-00A71ED263B9}" destId="{E21E4643-818D-4A79-B5F5-BBCA805AABEE}" srcOrd="0" destOrd="0" presId="urn:microsoft.com/office/officeart/2005/8/layout/vList2"/>
    <dgm:cxn modelId="{D59E14CC-921E-4709-BB2A-86CEE485D144}" type="presOf" srcId="{261D5C4D-E36C-4441-9C49-6932001ADCF5}" destId="{4BBA487D-08D6-47F2-894A-C3E8BE7F0169}" srcOrd="0" destOrd="0" presId="urn:microsoft.com/office/officeart/2005/8/layout/vList2"/>
    <dgm:cxn modelId="{5C25E0DA-EC2E-44D6-AF09-FA652FE5391B}" type="presOf" srcId="{FAC4CBB8-1D46-43F5-8E55-9BF099E0E5B8}" destId="{AEF5C5B6-1463-461F-84A0-1C1357E4ECCB}" srcOrd="0" destOrd="0" presId="urn:microsoft.com/office/officeart/2005/8/layout/vList2"/>
    <dgm:cxn modelId="{2E3BC16A-C56A-464A-B1F7-166ACD2900BB}" type="presParOf" srcId="{4BBA487D-08D6-47F2-894A-C3E8BE7F0169}" destId="{75100203-AE30-450A-9DC8-4CB65C5D7546}" srcOrd="0" destOrd="0" presId="urn:microsoft.com/office/officeart/2005/8/layout/vList2"/>
    <dgm:cxn modelId="{5FE7A8BD-C40A-434C-8192-CC29ABD4DFE0}" type="presParOf" srcId="{4BBA487D-08D6-47F2-894A-C3E8BE7F0169}" destId="{9A4E03B0-27B7-4D13-8DBF-263DBD866BA8}" srcOrd="1" destOrd="0" presId="urn:microsoft.com/office/officeart/2005/8/layout/vList2"/>
    <dgm:cxn modelId="{BB14D7E2-2797-4F3B-AD94-3F4187B1BB39}" type="presParOf" srcId="{4BBA487D-08D6-47F2-894A-C3E8BE7F0169}" destId="{AEF5C5B6-1463-461F-84A0-1C1357E4ECCB}" srcOrd="2" destOrd="0" presId="urn:microsoft.com/office/officeart/2005/8/layout/vList2"/>
    <dgm:cxn modelId="{AF0F8F8A-76AF-44F4-805A-C5563633304A}" type="presParOf" srcId="{4BBA487D-08D6-47F2-894A-C3E8BE7F0169}" destId="{AE0F8DBB-8599-4929-B3A9-F5BF75704075}" srcOrd="3" destOrd="0" presId="urn:microsoft.com/office/officeart/2005/8/layout/vList2"/>
    <dgm:cxn modelId="{3A890064-8454-4A20-A016-B4DF667436F3}" type="presParOf" srcId="{4BBA487D-08D6-47F2-894A-C3E8BE7F0169}" destId="{E21E4643-818D-4A79-B5F5-BBCA805AABE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DB74B5-3B9E-4DE8-913C-C0D1BA690A4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81DCF8E-AD64-4AC9-ABF4-1BD55E7A5086}">
      <dgm:prSet/>
      <dgm:spPr/>
      <dgm:t>
        <a:bodyPr/>
        <a:lstStyle/>
        <a:p>
          <a:r>
            <a:rPr lang="pl-PL"/>
            <a:t>Tytuły stron – </a:t>
          </a:r>
          <a:r>
            <a:rPr lang="pl-PL" b="1"/>
            <a:t>bardzo ważne</a:t>
          </a:r>
          <a:r>
            <a:rPr lang="pl-PL"/>
            <a:t> &lt;title&gt;</a:t>
          </a:r>
        </a:p>
      </dgm:t>
    </dgm:pt>
    <dgm:pt modelId="{321CD68E-B7A7-4C7A-884A-DAA772C54D41}" type="parTrans" cxnId="{5BA14865-7D8A-4431-AECB-41F0058B5001}">
      <dgm:prSet/>
      <dgm:spPr/>
      <dgm:t>
        <a:bodyPr/>
        <a:lstStyle/>
        <a:p>
          <a:endParaRPr lang="pl-PL"/>
        </a:p>
      </dgm:t>
    </dgm:pt>
    <dgm:pt modelId="{7B103188-6FD9-4057-BEF1-25255E1D4490}" type="sibTrans" cxnId="{5BA14865-7D8A-4431-AECB-41F0058B5001}">
      <dgm:prSet/>
      <dgm:spPr/>
      <dgm:t>
        <a:bodyPr/>
        <a:lstStyle/>
        <a:p>
          <a:endParaRPr lang="pl-PL"/>
        </a:p>
      </dgm:t>
    </dgm:pt>
    <dgm:pt modelId="{AAB12C37-43AF-4F62-BDAD-E37E460DC1AB}">
      <dgm:prSet/>
      <dgm:spPr/>
      <dgm:t>
        <a:bodyPr/>
        <a:lstStyle/>
        <a:p>
          <a:r>
            <a:rPr lang="pl-PL"/>
            <a:t>Kolejność wyrazów ma znaczenie</a:t>
          </a:r>
        </a:p>
      </dgm:t>
    </dgm:pt>
    <dgm:pt modelId="{C35F6DC7-941D-4722-B782-029684480F8A}" type="parTrans" cxnId="{86D8811D-8263-487E-BFB4-9E965DE62393}">
      <dgm:prSet/>
      <dgm:spPr/>
      <dgm:t>
        <a:bodyPr/>
        <a:lstStyle/>
        <a:p>
          <a:endParaRPr lang="pl-PL"/>
        </a:p>
      </dgm:t>
    </dgm:pt>
    <dgm:pt modelId="{1844A435-E291-40E6-AEFD-F1611EE5FE35}" type="sibTrans" cxnId="{86D8811D-8263-487E-BFB4-9E965DE62393}">
      <dgm:prSet/>
      <dgm:spPr/>
      <dgm:t>
        <a:bodyPr/>
        <a:lstStyle/>
        <a:p>
          <a:endParaRPr lang="pl-PL"/>
        </a:p>
      </dgm:t>
    </dgm:pt>
    <dgm:pt modelId="{9D5D292C-1D50-46E1-9C41-BEEB75EDFA14}">
      <dgm:prSet/>
      <dgm:spPr/>
      <dgm:t>
        <a:bodyPr/>
        <a:lstStyle/>
        <a:p>
          <a:r>
            <a:rPr lang="pl-PL"/>
            <a:t>Nie powinny być dłuższe niż 60-70 znaków</a:t>
          </a:r>
        </a:p>
      </dgm:t>
    </dgm:pt>
    <dgm:pt modelId="{2BDC6665-1F95-479E-86E5-5A476E8A96B4}" type="parTrans" cxnId="{11C6445C-09E7-42BE-9B4F-B515C521654D}">
      <dgm:prSet/>
      <dgm:spPr/>
      <dgm:t>
        <a:bodyPr/>
        <a:lstStyle/>
        <a:p>
          <a:endParaRPr lang="pl-PL"/>
        </a:p>
      </dgm:t>
    </dgm:pt>
    <dgm:pt modelId="{2506676B-D720-4F70-ABED-657EF4EAC314}" type="sibTrans" cxnId="{11C6445C-09E7-42BE-9B4F-B515C521654D}">
      <dgm:prSet/>
      <dgm:spPr/>
      <dgm:t>
        <a:bodyPr/>
        <a:lstStyle/>
        <a:p>
          <a:endParaRPr lang="pl-PL"/>
        </a:p>
      </dgm:t>
    </dgm:pt>
    <dgm:pt modelId="{574A5D43-73F4-4AB7-A165-BA8E3FDE1041}">
      <dgm:prSet/>
      <dgm:spPr/>
      <dgm:t>
        <a:bodyPr/>
        <a:lstStyle/>
        <a:p>
          <a:r>
            <a:rPr lang="pl-PL"/>
            <a:t>Metatagi – nie jest prawdą, że są pomijane</a:t>
          </a:r>
        </a:p>
      </dgm:t>
    </dgm:pt>
    <dgm:pt modelId="{BED505F8-7CF6-471A-A3A5-574B877DC865}" type="parTrans" cxnId="{0928812D-04B1-42F1-B333-75C9B488AD9B}">
      <dgm:prSet/>
      <dgm:spPr/>
      <dgm:t>
        <a:bodyPr/>
        <a:lstStyle/>
        <a:p>
          <a:endParaRPr lang="pl-PL"/>
        </a:p>
      </dgm:t>
    </dgm:pt>
    <dgm:pt modelId="{DDBE6C29-C349-43BB-9365-BAA89B6CFAE5}" type="sibTrans" cxnId="{0928812D-04B1-42F1-B333-75C9B488AD9B}">
      <dgm:prSet/>
      <dgm:spPr/>
      <dgm:t>
        <a:bodyPr/>
        <a:lstStyle/>
        <a:p>
          <a:endParaRPr lang="pl-PL"/>
        </a:p>
      </dgm:t>
    </dgm:pt>
    <dgm:pt modelId="{859CC2CE-D850-40DD-B002-69C04D0885B5}">
      <dgm:prSet/>
      <dgm:spPr/>
      <dgm:t>
        <a:bodyPr/>
        <a:lstStyle/>
        <a:p>
          <a:r>
            <a:rPr lang="pl-PL"/>
            <a:t>&lt;Keywords&gt; (nie więcej niż 100 znaków)</a:t>
          </a:r>
        </a:p>
      </dgm:t>
    </dgm:pt>
    <dgm:pt modelId="{CCBDB99D-C6A8-4FB0-8949-5E821785FA5D}" type="parTrans" cxnId="{C7F3167A-DC7F-4E4D-A2B2-DB1D39DFA189}">
      <dgm:prSet/>
      <dgm:spPr/>
      <dgm:t>
        <a:bodyPr/>
        <a:lstStyle/>
        <a:p>
          <a:endParaRPr lang="pl-PL"/>
        </a:p>
      </dgm:t>
    </dgm:pt>
    <dgm:pt modelId="{6467BC32-2A2B-48C9-8989-426287E13479}" type="sibTrans" cxnId="{C7F3167A-DC7F-4E4D-A2B2-DB1D39DFA189}">
      <dgm:prSet/>
      <dgm:spPr/>
      <dgm:t>
        <a:bodyPr/>
        <a:lstStyle/>
        <a:p>
          <a:endParaRPr lang="pl-PL"/>
        </a:p>
      </dgm:t>
    </dgm:pt>
    <dgm:pt modelId="{ABB727E0-11A9-44B4-9CD1-953C6742F5D1}">
      <dgm:prSet/>
      <dgm:spPr/>
      <dgm:t>
        <a:bodyPr/>
        <a:lstStyle/>
        <a:p>
          <a:r>
            <a:rPr lang="pl-PL"/>
            <a:t>&lt;Description&gt; (nie więcej niż 150 znaków)</a:t>
          </a:r>
        </a:p>
      </dgm:t>
    </dgm:pt>
    <dgm:pt modelId="{8F24FFB6-825F-4192-A469-20AA88BD6CFC}" type="parTrans" cxnId="{AB4B1471-E4FC-40F7-99FC-626BF2C8460D}">
      <dgm:prSet/>
      <dgm:spPr/>
      <dgm:t>
        <a:bodyPr/>
        <a:lstStyle/>
        <a:p>
          <a:endParaRPr lang="pl-PL"/>
        </a:p>
      </dgm:t>
    </dgm:pt>
    <dgm:pt modelId="{BA7CA1EF-9327-440C-B1FB-BBCC996931FC}" type="sibTrans" cxnId="{AB4B1471-E4FC-40F7-99FC-626BF2C8460D}">
      <dgm:prSet/>
      <dgm:spPr/>
      <dgm:t>
        <a:bodyPr/>
        <a:lstStyle/>
        <a:p>
          <a:endParaRPr lang="pl-PL"/>
        </a:p>
      </dgm:t>
    </dgm:pt>
    <dgm:pt modelId="{BBBCB1F4-D751-4C1B-8AAB-E6ECBA2A7D18}">
      <dgm:prSet/>
      <dgm:spPr/>
      <dgm:t>
        <a:bodyPr/>
        <a:lstStyle/>
        <a:p>
          <a:r>
            <a:rPr lang="pl-PL"/>
            <a:t>Heading tags &lt;H1&gt;, &lt;H2&gt;</a:t>
          </a:r>
        </a:p>
      </dgm:t>
    </dgm:pt>
    <dgm:pt modelId="{4370AF50-D20A-430B-94D1-BB05873674FC}" type="parTrans" cxnId="{03436954-2367-4E60-B8FD-0271D1D0363B}">
      <dgm:prSet/>
      <dgm:spPr/>
      <dgm:t>
        <a:bodyPr/>
        <a:lstStyle/>
        <a:p>
          <a:endParaRPr lang="pl-PL"/>
        </a:p>
      </dgm:t>
    </dgm:pt>
    <dgm:pt modelId="{90E3AA6D-4288-4B1E-AC84-018B72B8D291}" type="sibTrans" cxnId="{03436954-2367-4E60-B8FD-0271D1D0363B}">
      <dgm:prSet/>
      <dgm:spPr/>
      <dgm:t>
        <a:bodyPr/>
        <a:lstStyle/>
        <a:p>
          <a:endParaRPr lang="pl-PL"/>
        </a:p>
      </dgm:t>
    </dgm:pt>
    <dgm:pt modelId="{76DFA912-3026-40AF-951F-AB6965ACF144}">
      <dgm:prSet/>
      <dgm:spPr/>
      <dgm:t>
        <a:bodyPr/>
        <a:lstStyle/>
        <a:p>
          <a:r>
            <a:rPr lang="pl-PL"/>
            <a:t>Kolejność tagowania powinna odpowiadać logice stron</a:t>
          </a:r>
        </a:p>
      </dgm:t>
    </dgm:pt>
    <dgm:pt modelId="{B5043A7D-420E-41C6-9E70-7ED59DBF2B69}" type="parTrans" cxnId="{99DC9DD8-5626-477D-A30D-58E109A668A2}">
      <dgm:prSet/>
      <dgm:spPr/>
      <dgm:t>
        <a:bodyPr/>
        <a:lstStyle/>
        <a:p>
          <a:endParaRPr lang="pl-PL"/>
        </a:p>
      </dgm:t>
    </dgm:pt>
    <dgm:pt modelId="{CF84DC5B-B186-4440-8EFC-5609142F26D5}" type="sibTrans" cxnId="{99DC9DD8-5626-477D-A30D-58E109A668A2}">
      <dgm:prSet/>
      <dgm:spPr/>
      <dgm:t>
        <a:bodyPr/>
        <a:lstStyle/>
        <a:p>
          <a:endParaRPr lang="pl-PL"/>
        </a:p>
      </dgm:t>
    </dgm:pt>
    <dgm:pt modelId="{F7717BB5-C17B-4B07-B4FD-DCB413B483E7}" type="pres">
      <dgm:prSet presAssocID="{1EDB74B5-3B9E-4DE8-913C-C0D1BA690A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B5A7851-483B-4F3D-8D77-9E7358E295AB}" type="pres">
      <dgm:prSet presAssocID="{D81DCF8E-AD64-4AC9-ABF4-1BD55E7A5086}" presName="root" presStyleCnt="0"/>
      <dgm:spPr/>
    </dgm:pt>
    <dgm:pt modelId="{58E34FE0-E0D7-406F-AA9D-B90A5E26D605}" type="pres">
      <dgm:prSet presAssocID="{D81DCF8E-AD64-4AC9-ABF4-1BD55E7A5086}" presName="rootComposite" presStyleCnt="0"/>
      <dgm:spPr/>
    </dgm:pt>
    <dgm:pt modelId="{4F2BB4AB-53B0-4E1B-80CF-6888D6459311}" type="pres">
      <dgm:prSet presAssocID="{D81DCF8E-AD64-4AC9-ABF4-1BD55E7A5086}" presName="rootText" presStyleLbl="node1" presStyleIdx="0" presStyleCnt="3"/>
      <dgm:spPr/>
    </dgm:pt>
    <dgm:pt modelId="{3CEB10F6-965C-4148-A0CE-2BC07297D804}" type="pres">
      <dgm:prSet presAssocID="{D81DCF8E-AD64-4AC9-ABF4-1BD55E7A5086}" presName="rootConnector" presStyleLbl="node1" presStyleIdx="0" presStyleCnt="3"/>
      <dgm:spPr/>
    </dgm:pt>
    <dgm:pt modelId="{B19A6676-726F-4C44-96CA-6B715272C684}" type="pres">
      <dgm:prSet presAssocID="{D81DCF8E-AD64-4AC9-ABF4-1BD55E7A5086}" presName="childShape" presStyleCnt="0"/>
      <dgm:spPr/>
    </dgm:pt>
    <dgm:pt modelId="{14C31C7F-9BE3-41F8-8271-89EBA0816710}" type="pres">
      <dgm:prSet presAssocID="{C35F6DC7-941D-4722-B782-029684480F8A}" presName="Name13" presStyleLbl="parChTrans1D2" presStyleIdx="0" presStyleCnt="5"/>
      <dgm:spPr/>
    </dgm:pt>
    <dgm:pt modelId="{5440709C-701B-4235-846A-982005131BD4}" type="pres">
      <dgm:prSet presAssocID="{AAB12C37-43AF-4F62-BDAD-E37E460DC1AB}" presName="childText" presStyleLbl="bgAcc1" presStyleIdx="0" presStyleCnt="5">
        <dgm:presLayoutVars>
          <dgm:bulletEnabled val="1"/>
        </dgm:presLayoutVars>
      </dgm:prSet>
      <dgm:spPr/>
    </dgm:pt>
    <dgm:pt modelId="{564C164A-E4E2-42E9-BEAA-D7620436C4DA}" type="pres">
      <dgm:prSet presAssocID="{2BDC6665-1F95-479E-86E5-5A476E8A96B4}" presName="Name13" presStyleLbl="parChTrans1D2" presStyleIdx="1" presStyleCnt="5"/>
      <dgm:spPr/>
    </dgm:pt>
    <dgm:pt modelId="{27058AC0-6E7E-4CC4-9A5E-2E2C0AE50095}" type="pres">
      <dgm:prSet presAssocID="{9D5D292C-1D50-46E1-9C41-BEEB75EDFA14}" presName="childText" presStyleLbl="bgAcc1" presStyleIdx="1" presStyleCnt="5">
        <dgm:presLayoutVars>
          <dgm:bulletEnabled val="1"/>
        </dgm:presLayoutVars>
      </dgm:prSet>
      <dgm:spPr/>
    </dgm:pt>
    <dgm:pt modelId="{AF19333E-AED0-4902-919A-9BE85CA38099}" type="pres">
      <dgm:prSet presAssocID="{574A5D43-73F4-4AB7-A165-BA8E3FDE1041}" presName="root" presStyleCnt="0"/>
      <dgm:spPr/>
    </dgm:pt>
    <dgm:pt modelId="{4E4867B4-103F-4449-BF1C-647F51791237}" type="pres">
      <dgm:prSet presAssocID="{574A5D43-73F4-4AB7-A165-BA8E3FDE1041}" presName="rootComposite" presStyleCnt="0"/>
      <dgm:spPr/>
    </dgm:pt>
    <dgm:pt modelId="{5FB653A3-16D2-45EF-A0BB-2D25CA0B806B}" type="pres">
      <dgm:prSet presAssocID="{574A5D43-73F4-4AB7-A165-BA8E3FDE1041}" presName="rootText" presStyleLbl="node1" presStyleIdx="1" presStyleCnt="3"/>
      <dgm:spPr/>
    </dgm:pt>
    <dgm:pt modelId="{BDD78DA2-3B0C-4AD6-8084-710846AA64F9}" type="pres">
      <dgm:prSet presAssocID="{574A5D43-73F4-4AB7-A165-BA8E3FDE1041}" presName="rootConnector" presStyleLbl="node1" presStyleIdx="1" presStyleCnt="3"/>
      <dgm:spPr/>
    </dgm:pt>
    <dgm:pt modelId="{B58D4B01-8C14-4D83-9A6B-AA0906D6B50C}" type="pres">
      <dgm:prSet presAssocID="{574A5D43-73F4-4AB7-A165-BA8E3FDE1041}" presName="childShape" presStyleCnt="0"/>
      <dgm:spPr/>
    </dgm:pt>
    <dgm:pt modelId="{DB47A772-A03A-4483-AB38-FEEDEE21389D}" type="pres">
      <dgm:prSet presAssocID="{CCBDB99D-C6A8-4FB0-8949-5E821785FA5D}" presName="Name13" presStyleLbl="parChTrans1D2" presStyleIdx="2" presStyleCnt="5"/>
      <dgm:spPr/>
    </dgm:pt>
    <dgm:pt modelId="{531FE743-A3AD-4DF2-A8D7-D73DF3C098AB}" type="pres">
      <dgm:prSet presAssocID="{859CC2CE-D850-40DD-B002-69C04D0885B5}" presName="childText" presStyleLbl="bgAcc1" presStyleIdx="2" presStyleCnt="5">
        <dgm:presLayoutVars>
          <dgm:bulletEnabled val="1"/>
        </dgm:presLayoutVars>
      </dgm:prSet>
      <dgm:spPr/>
    </dgm:pt>
    <dgm:pt modelId="{9F22CC38-7E38-427D-B89C-323D06D6CF5C}" type="pres">
      <dgm:prSet presAssocID="{8F24FFB6-825F-4192-A469-20AA88BD6CFC}" presName="Name13" presStyleLbl="parChTrans1D2" presStyleIdx="3" presStyleCnt="5"/>
      <dgm:spPr/>
    </dgm:pt>
    <dgm:pt modelId="{1750FA1F-B8B4-47CB-AE93-23999B410B18}" type="pres">
      <dgm:prSet presAssocID="{ABB727E0-11A9-44B4-9CD1-953C6742F5D1}" presName="childText" presStyleLbl="bgAcc1" presStyleIdx="3" presStyleCnt="5">
        <dgm:presLayoutVars>
          <dgm:bulletEnabled val="1"/>
        </dgm:presLayoutVars>
      </dgm:prSet>
      <dgm:spPr/>
    </dgm:pt>
    <dgm:pt modelId="{862E84E4-F206-4EF8-9C29-D14C0B9D7C61}" type="pres">
      <dgm:prSet presAssocID="{BBBCB1F4-D751-4C1B-8AAB-E6ECBA2A7D18}" presName="root" presStyleCnt="0"/>
      <dgm:spPr/>
    </dgm:pt>
    <dgm:pt modelId="{F22E4C9F-2674-43B2-99A6-5103ACAE1529}" type="pres">
      <dgm:prSet presAssocID="{BBBCB1F4-D751-4C1B-8AAB-E6ECBA2A7D18}" presName="rootComposite" presStyleCnt="0"/>
      <dgm:spPr/>
    </dgm:pt>
    <dgm:pt modelId="{BF440AD3-415B-4049-A44A-80113CFA6508}" type="pres">
      <dgm:prSet presAssocID="{BBBCB1F4-D751-4C1B-8AAB-E6ECBA2A7D18}" presName="rootText" presStyleLbl="node1" presStyleIdx="2" presStyleCnt="3"/>
      <dgm:spPr/>
    </dgm:pt>
    <dgm:pt modelId="{17B423A1-6B0C-479A-8023-87499D8BD8AA}" type="pres">
      <dgm:prSet presAssocID="{BBBCB1F4-D751-4C1B-8AAB-E6ECBA2A7D18}" presName="rootConnector" presStyleLbl="node1" presStyleIdx="2" presStyleCnt="3"/>
      <dgm:spPr/>
    </dgm:pt>
    <dgm:pt modelId="{FE691230-D4EB-4A51-9451-253FD9A4FA24}" type="pres">
      <dgm:prSet presAssocID="{BBBCB1F4-D751-4C1B-8AAB-E6ECBA2A7D18}" presName="childShape" presStyleCnt="0"/>
      <dgm:spPr/>
    </dgm:pt>
    <dgm:pt modelId="{05861CF6-946E-41CD-85AF-E743037414CA}" type="pres">
      <dgm:prSet presAssocID="{B5043A7D-420E-41C6-9E70-7ED59DBF2B69}" presName="Name13" presStyleLbl="parChTrans1D2" presStyleIdx="4" presStyleCnt="5"/>
      <dgm:spPr/>
    </dgm:pt>
    <dgm:pt modelId="{3A580D76-AE30-4811-93D6-1B329F8A8C75}" type="pres">
      <dgm:prSet presAssocID="{76DFA912-3026-40AF-951F-AB6965ACF144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86D8811D-8263-487E-BFB4-9E965DE62393}" srcId="{D81DCF8E-AD64-4AC9-ABF4-1BD55E7A5086}" destId="{AAB12C37-43AF-4F62-BDAD-E37E460DC1AB}" srcOrd="0" destOrd="0" parTransId="{C35F6DC7-941D-4722-B782-029684480F8A}" sibTransId="{1844A435-E291-40E6-AEFD-F1611EE5FE35}"/>
    <dgm:cxn modelId="{DAE50E21-CC0D-4968-AF79-45452214D161}" type="presOf" srcId="{574A5D43-73F4-4AB7-A165-BA8E3FDE1041}" destId="{BDD78DA2-3B0C-4AD6-8084-710846AA64F9}" srcOrd="1" destOrd="0" presId="urn:microsoft.com/office/officeart/2005/8/layout/hierarchy3"/>
    <dgm:cxn modelId="{7C4AFF28-63D3-403C-8D96-AE3B1FCA63BA}" type="presOf" srcId="{BBBCB1F4-D751-4C1B-8AAB-E6ECBA2A7D18}" destId="{17B423A1-6B0C-479A-8023-87499D8BD8AA}" srcOrd="1" destOrd="0" presId="urn:microsoft.com/office/officeart/2005/8/layout/hierarchy3"/>
    <dgm:cxn modelId="{0928812D-04B1-42F1-B333-75C9B488AD9B}" srcId="{1EDB74B5-3B9E-4DE8-913C-C0D1BA690A40}" destId="{574A5D43-73F4-4AB7-A165-BA8E3FDE1041}" srcOrd="1" destOrd="0" parTransId="{BED505F8-7CF6-471A-A3A5-574B877DC865}" sibTransId="{DDBE6C29-C349-43BB-9365-BAA89B6CFAE5}"/>
    <dgm:cxn modelId="{F6167831-65D8-4F29-A4A5-1E168F503685}" type="presOf" srcId="{C35F6DC7-941D-4722-B782-029684480F8A}" destId="{14C31C7F-9BE3-41F8-8271-89EBA0816710}" srcOrd="0" destOrd="0" presId="urn:microsoft.com/office/officeart/2005/8/layout/hierarchy3"/>
    <dgm:cxn modelId="{DE8BEF38-62A5-4EB0-BAD5-753C728F4E36}" type="presOf" srcId="{D81DCF8E-AD64-4AC9-ABF4-1BD55E7A5086}" destId="{3CEB10F6-965C-4148-A0CE-2BC07297D804}" srcOrd="1" destOrd="0" presId="urn:microsoft.com/office/officeart/2005/8/layout/hierarchy3"/>
    <dgm:cxn modelId="{11C6445C-09E7-42BE-9B4F-B515C521654D}" srcId="{D81DCF8E-AD64-4AC9-ABF4-1BD55E7A5086}" destId="{9D5D292C-1D50-46E1-9C41-BEEB75EDFA14}" srcOrd="1" destOrd="0" parTransId="{2BDC6665-1F95-479E-86E5-5A476E8A96B4}" sibTransId="{2506676B-D720-4F70-ABED-657EF4EAC314}"/>
    <dgm:cxn modelId="{5BA14865-7D8A-4431-AECB-41F0058B5001}" srcId="{1EDB74B5-3B9E-4DE8-913C-C0D1BA690A40}" destId="{D81DCF8E-AD64-4AC9-ABF4-1BD55E7A5086}" srcOrd="0" destOrd="0" parTransId="{321CD68E-B7A7-4C7A-884A-DAA772C54D41}" sibTransId="{7B103188-6FD9-4057-BEF1-25255E1D4490}"/>
    <dgm:cxn modelId="{AB4B1471-E4FC-40F7-99FC-626BF2C8460D}" srcId="{574A5D43-73F4-4AB7-A165-BA8E3FDE1041}" destId="{ABB727E0-11A9-44B4-9CD1-953C6742F5D1}" srcOrd="1" destOrd="0" parTransId="{8F24FFB6-825F-4192-A469-20AA88BD6CFC}" sibTransId="{BA7CA1EF-9327-440C-B1FB-BBCC996931FC}"/>
    <dgm:cxn modelId="{03436954-2367-4E60-B8FD-0271D1D0363B}" srcId="{1EDB74B5-3B9E-4DE8-913C-C0D1BA690A40}" destId="{BBBCB1F4-D751-4C1B-8AAB-E6ECBA2A7D18}" srcOrd="2" destOrd="0" parTransId="{4370AF50-D20A-430B-94D1-BB05873674FC}" sibTransId="{90E3AA6D-4288-4B1E-AC84-018B72B8D291}"/>
    <dgm:cxn modelId="{F6D4C354-074A-4712-82CE-79D3B40BD831}" type="presOf" srcId="{574A5D43-73F4-4AB7-A165-BA8E3FDE1041}" destId="{5FB653A3-16D2-45EF-A0BB-2D25CA0B806B}" srcOrd="0" destOrd="0" presId="urn:microsoft.com/office/officeart/2005/8/layout/hierarchy3"/>
    <dgm:cxn modelId="{C7F3167A-DC7F-4E4D-A2B2-DB1D39DFA189}" srcId="{574A5D43-73F4-4AB7-A165-BA8E3FDE1041}" destId="{859CC2CE-D850-40DD-B002-69C04D0885B5}" srcOrd="0" destOrd="0" parTransId="{CCBDB99D-C6A8-4FB0-8949-5E821785FA5D}" sibTransId="{6467BC32-2A2B-48C9-8989-426287E13479}"/>
    <dgm:cxn modelId="{AB01B05A-733E-4D5B-9C11-79C4743B17FA}" type="presOf" srcId="{D81DCF8E-AD64-4AC9-ABF4-1BD55E7A5086}" destId="{4F2BB4AB-53B0-4E1B-80CF-6888D6459311}" srcOrd="0" destOrd="0" presId="urn:microsoft.com/office/officeart/2005/8/layout/hierarchy3"/>
    <dgm:cxn modelId="{7249B87D-CD21-4FD2-A13A-9E5C33C5CDF9}" type="presOf" srcId="{76DFA912-3026-40AF-951F-AB6965ACF144}" destId="{3A580D76-AE30-4811-93D6-1B329F8A8C75}" srcOrd="0" destOrd="0" presId="urn:microsoft.com/office/officeart/2005/8/layout/hierarchy3"/>
    <dgm:cxn modelId="{3F67BC92-F686-43D6-B874-F5F0BF7AAACB}" type="presOf" srcId="{859CC2CE-D850-40DD-B002-69C04D0885B5}" destId="{531FE743-A3AD-4DF2-A8D7-D73DF3C098AB}" srcOrd="0" destOrd="0" presId="urn:microsoft.com/office/officeart/2005/8/layout/hierarchy3"/>
    <dgm:cxn modelId="{4147219A-9624-47F2-B085-1D05B6EEE5C6}" type="presOf" srcId="{ABB727E0-11A9-44B4-9CD1-953C6742F5D1}" destId="{1750FA1F-B8B4-47CB-AE93-23999B410B18}" srcOrd="0" destOrd="0" presId="urn:microsoft.com/office/officeart/2005/8/layout/hierarchy3"/>
    <dgm:cxn modelId="{919FE8AE-B8D4-41E0-B9CA-89CCED52A7BF}" type="presOf" srcId="{2BDC6665-1F95-479E-86E5-5A476E8A96B4}" destId="{564C164A-E4E2-42E9-BEAA-D7620436C4DA}" srcOrd="0" destOrd="0" presId="urn:microsoft.com/office/officeart/2005/8/layout/hierarchy3"/>
    <dgm:cxn modelId="{BEE690BC-1855-45D3-BCC0-CF059439BE5F}" type="presOf" srcId="{AAB12C37-43AF-4F62-BDAD-E37E460DC1AB}" destId="{5440709C-701B-4235-846A-982005131BD4}" srcOrd="0" destOrd="0" presId="urn:microsoft.com/office/officeart/2005/8/layout/hierarchy3"/>
    <dgm:cxn modelId="{177A01C1-AF4E-4ECE-A2ED-25A0CA347D41}" type="presOf" srcId="{1EDB74B5-3B9E-4DE8-913C-C0D1BA690A40}" destId="{F7717BB5-C17B-4B07-B4FD-DCB413B483E7}" srcOrd="0" destOrd="0" presId="urn:microsoft.com/office/officeart/2005/8/layout/hierarchy3"/>
    <dgm:cxn modelId="{077D08C7-26B4-4D0F-81F6-35FA63A53AE5}" type="presOf" srcId="{9D5D292C-1D50-46E1-9C41-BEEB75EDFA14}" destId="{27058AC0-6E7E-4CC4-9A5E-2E2C0AE50095}" srcOrd="0" destOrd="0" presId="urn:microsoft.com/office/officeart/2005/8/layout/hierarchy3"/>
    <dgm:cxn modelId="{C5B74ED1-B52A-415E-8A8E-54A9290953A5}" type="presOf" srcId="{B5043A7D-420E-41C6-9E70-7ED59DBF2B69}" destId="{05861CF6-946E-41CD-85AF-E743037414CA}" srcOrd="0" destOrd="0" presId="urn:microsoft.com/office/officeart/2005/8/layout/hierarchy3"/>
    <dgm:cxn modelId="{25A552D1-4B8E-4451-B54B-D5A22E3239C1}" type="presOf" srcId="{BBBCB1F4-D751-4C1B-8AAB-E6ECBA2A7D18}" destId="{BF440AD3-415B-4049-A44A-80113CFA6508}" srcOrd="0" destOrd="0" presId="urn:microsoft.com/office/officeart/2005/8/layout/hierarchy3"/>
    <dgm:cxn modelId="{99DC9DD8-5626-477D-A30D-58E109A668A2}" srcId="{BBBCB1F4-D751-4C1B-8AAB-E6ECBA2A7D18}" destId="{76DFA912-3026-40AF-951F-AB6965ACF144}" srcOrd="0" destOrd="0" parTransId="{B5043A7D-420E-41C6-9E70-7ED59DBF2B69}" sibTransId="{CF84DC5B-B186-4440-8EFC-5609142F26D5}"/>
    <dgm:cxn modelId="{5B7B2DDA-84DE-4162-8FE1-469BAD53E7CA}" type="presOf" srcId="{8F24FFB6-825F-4192-A469-20AA88BD6CFC}" destId="{9F22CC38-7E38-427D-B89C-323D06D6CF5C}" srcOrd="0" destOrd="0" presId="urn:microsoft.com/office/officeart/2005/8/layout/hierarchy3"/>
    <dgm:cxn modelId="{F49066F3-0F96-4AF2-9266-2BE4DB0AF779}" type="presOf" srcId="{CCBDB99D-C6A8-4FB0-8949-5E821785FA5D}" destId="{DB47A772-A03A-4483-AB38-FEEDEE21389D}" srcOrd="0" destOrd="0" presId="urn:microsoft.com/office/officeart/2005/8/layout/hierarchy3"/>
    <dgm:cxn modelId="{FE4506D8-44B8-44EF-AAD5-EBE643318D69}" type="presParOf" srcId="{F7717BB5-C17B-4B07-B4FD-DCB413B483E7}" destId="{CB5A7851-483B-4F3D-8D77-9E7358E295AB}" srcOrd="0" destOrd="0" presId="urn:microsoft.com/office/officeart/2005/8/layout/hierarchy3"/>
    <dgm:cxn modelId="{54A5AA25-8A95-4D08-AF40-EE0D903C833A}" type="presParOf" srcId="{CB5A7851-483B-4F3D-8D77-9E7358E295AB}" destId="{58E34FE0-E0D7-406F-AA9D-B90A5E26D605}" srcOrd="0" destOrd="0" presId="urn:microsoft.com/office/officeart/2005/8/layout/hierarchy3"/>
    <dgm:cxn modelId="{06D1220A-F797-4CCE-A154-0F3A2A09225A}" type="presParOf" srcId="{58E34FE0-E0D7-406F-AA9D-B90A5E26D605}" destId="{4F2BB4AB-53B0-4E1B-80CF-6888D6459311}" srcOrd="0" destOrd="0" presId="urn:microsoft.com/office/officeart/2005/8/layout/hierarchy3"/>
    <dgm:cxn modelId="{896D85E4-023F-4724-A4A6-397766CD13DC}" type="presParOf" srcId="{58E34FE0-E0D7-406F-AA9D-B90A5E26D605}" destId="{3CEB10F6-965C-4148-A0CE-2BC07297D804}" srcOrd="1" destOrd="0" presId="urn:microsoft.com/office/officeart/2005/8/layout/hierarchy3"/>
    <dgm:cxn modelId="{74624012-2DB7-44B9-81F7-9E84132BB63A}" type="presParOf" srcId="{CB5A7851-483B-4F3D-8D77-9E7358E295AB}" destId="{B19A6676-726F-4C44-96CA-6B715272C684}" srcOrd="1" destOrd="0" presId="urn:microsoft.com/office/officeart/2005/8/layout/hierarchy3"/>
    <dgm:cxn modelId="{FC0A59EF-C9D4-4F5C-96C9-A9B448F5C707}" type="presParOf" srcId="{B19A6676-726F-4C44-96CA-6B715272C684}" destId="{14C31C7F-9BE3-41F8-8271-89EBA0816710}" srcOrd="0" destOrd="0" presId="urn:microsoft.com/office/officeart/2005/8/layout/hierarchy3"/>
    <dgm:cxn modelId="{61866B93-CAF2-4B6C-BE66-6446DF030989}" type="presParOf" srcId="{B19A6676-726F-4C44-96CA-6B715272C684}" destId="{5440709C-701B-4235-846A-982005131BD4}" srcOrd="1" destOrd="0" presId="urn:microsoft.com/office/officeart/2005/8/layout/hierarchy3"/>
    <dgm:cxn modelId="{1CBAB063-2E70-4D0A-8F8F-CF61D5815F07}" type="presParOf" srcId="{B19A6676-726F-4C44-96CA-6B715272C684}" destId="{564C164A-E4E2-42E9-BEAA-D7620436C4DA}" srcOrd="2" destOrd="0" presId="urn:microsoft.com/office/officeart/2005/8/layout/hierarchy3"/>
    <dgm:cxn modelId="{31D6B901-DAF8-4C9C-A9AD-97920F4BF45C}" type="presParOf" srcId="{B19A6676-726F-4C44-96CA-6B715272C684}" destId="{27058AC0-6E7E-4CC4-9A5E-2E2C0AE50095}" srcOrd="3" destOrd="0" presId="urn:microsoft.com/office/officeart/2005/8/layout/hierarchy3"/>
    <dgm:cxn modelId="{CE14A750-65A1-4304-8E03-A1742F348373}" type="presParOf" srcId="{F7717BB5-C17B-4B07-B4FD-DCB413B483E7}" destId="{AF19333E-AED0-4902-919A-9BE85CA38099}" srcOrd="1" destOrd="0" presId="urn:microsoft.com/office/officeart/2005/8/layout/hierarchy3"/>
    <dgm:cxn modelId="{69275395-DE20-4DC9-BC4A-E868F85FF0C5}" type="presParOf" srcId="{AF19333E-AED0-4902-919A-9BE85CA38099}" destId="{4E4867B4-103F-4449-BF1C-647F51791237}" srcOrd="0" destOrd="0" presId="urn:microsoft.com/office/officeart/2005/8/layout/hierarchy3"/>
    <dgm:cxn modelId="{AE733F7A-DD6E-432A-A7FF-FAA7C8DD6D8D}" type="presParOf" srcId="{4E4867B4-103F-4449-BF1C-647F51791237}" destId="{5FB653A3-16D2-45EF-A0BB-2D25CA0B806B}" srcOrd="0" destOrd="0" presId="urn:microsoft.com/office/officeart/2005/8/layout/hierarchy3"/>
    <dgm:cxn modelId="{36E91B46-3B07-47EA-8789-96F0FA5561C7}" type="presParOf" srcId="{4E4867B4-103F-4449-BF1C-647F51791237}" destId="{BDD78DA2-3B0C-4AD6-8084-710846AA64F9}" srcOrd="1" destOrd="0" presId="urn:microsoft.com/office/officeart/2005/8/layout/hierarchy3"/>
    <dgm:cxn modelId="{B5331F04-BC9B-47A6-8932-5E54E6E0AFA3}" type="presParOf" srcId="{AF19333E-AED0-4902-919A-9BE85CA38099}" destId="{B58D4B01-8C14-4D83-9A6B-AA0906D6B50C}" srcOrd="1" destOrd="0" presId="urn:microsoft.com/office/officeart/2005/8/layout/hierarchy3"/>
    <dgm:cxn modelId="{8AF1D63F-07E7-4038-96D9-D23EEBE937CE}" type="presParOf" srcId="{B58D4B01-8C14-4D83-9A6B-AA0906D6B50C}" destId="{DB47A772-A03A-4483-AB38-FEEDEE21389D}" srcOrd="0" destOrd="0" presId="urn:microsoft.com/office/officeart/2005/8/layout/hierarchy3"/>
    <dgm:cxn modelId="{B3EE4931-A1E1-4810-91A7-D47DA3692EA3}" type="presParOf" srcId="{B58D4B01-8C14-4D83-9A6B-AA0906D6B50C}" destId="{531FE743-A3AD-4DF2-A8D7-D73DF3C098AB}" srcOrd="1" destOrd="0" presId="urn:microsoft.com/office/officeart/2005/8/layout/hierarchy3"/>
    <dgm:cxn modelId="{5A19EBDF-BBEF-44AA-90BC-A975D1A6CB01}" type="presParOf" srcId="{B58D4B01-8C14-4D83-9A6B-AA0906D6B50C}" destId="{9F22CC38-7E38-427D-B89C-323D06D6CF5C}" srcOrd="2" destOrd="0" presId="urn:microsoft.com/office/officeart/2005/8/layout/hierarchy3"/>
    <dgm:cxn modelId="{F5B4598B-F87B-4C4E-8B32-100229836B47}" type="presParOf" srcId="{B58D4B01-8C14-4D83-9A6B-AA0906D6B50C}" destId="{1750FA1F-B8B4-47CB-AE93-23999B410B18}" srcOrd="3" destOrd="0" presId="urn:microsoft.com/office/officeart/2005/8/layout/hierarchy3"/>
    <dgm:cxn modelId="{D582E03E-316B-45F5-9333-22856640806D}" type="presParOf" srcId="{F7717BB5-C17B-4B07-B4FD-DCB413B483E7}" destId="{862E84E4-F206-4EF8-9C29-D14C0B9D7C61}" srcOrd="2" destOrd="0" presId="urn:microsoft.com/office/officeart/2005/8/layout/hierarchy3"/>
    <dgm:cxn modelId="{0A7DCCD3-783D-41A0-A0F0-20EBB4820162}" type="presParOf" srcId="{862E84E4-F206-4EF8-9C29-D14C0B9D7C61}" destId="{F22E4C9F-2674-43B2-99A6-5103ACAE1529}" srcOrd="0" destOrd="0" presId="urn:microsoft.com/office/officeart/2005/8/layout/hierarchy3"/>
    <dgm:cxn modelId="{64E5EFC0-2903-49F2-BC09-6F75951210C4}" type="presParOf" srcId="{F22E4C9F-2674-43B2-99A6-5103ACAE1529}" destId="{BF440AD3-415B-4049-A44A-80113CFA6508}" srcOrd="0" destOrd="0" presId="urn:microsoft.com/office/officeart/2005/8/layout/hierarchy3"/>
    <dgm:cxn modelId="{E83D788A-007F-49A2-92B6-99A08330E280}" type="presParOf" srcId="{F22E4C9F-2674-43B2-99A6-5103ACAE1529}" destId="{17B423A1-6B0C-479A-8023-87499D8BD8AA}" srcOrd="1" destOrd="0" presId="urn:microsoft.com/office/officeart/2005/8/layout/hierarchy3"/>
    <dgm:cxn modelId="{55F9377D-A2B0-4019-9F08-67AFE95F592D}" type="presParOf" srcId="{862E84E4-F206-4EF8-9C29-D14C0B9D7C61}" destId="{FE691230-D4EB-4A51-9451-253FD9A4FA24}" srcOrd="1" destOrd="0" presId="urn:microsoft.com/office/officeart/2005/8/layout/hierarchy3"/>
    <dgm:cxn modelId="{2974AE4C-71C4-4B5D-AF16-10D3FFFC4AAE}" type="presParOf" srcId="{FE691230-D4EB-4A51-9451-253FD9A4FA24}" destId="{05861CF6-946E-41CD-85AF-E743037414CA}" srcOrd="0" destOrd="0" presId="urn:microsoft.com/office/officeart/2005/8/layout/hierarchy3"/>
    <dgm:cxn modelId="{C4DD7FD6-36CB-42AF-BAE7-D40A606AFEA6}" type="presParOf" srcId="{FE691230-D4EB-4A51-9451-253FD9A4FA24}" destId="{3A580D76-AE30-4811-93D6-1B329F8A8C7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00E1CD-FBA7-457E-9E7E-39719A2F12B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787C57B1-B9AD-4F9C-B392-EA7E893DDB16}">
      <dgm:prSet/>
      <dgm:spPr/>
      <dgm:t>
        <a:bodyPr/>
        <a:lstStyle/>
        <a:p>
          <a:r>
            <a:rPr lang="pl-PL"/>
            <a:t>Pogrubienie, podkreślenie, pochylenie</a:t>
          </a:r>
        </a:p>
      </dgm:t>
    </dgm:pt>
    <dgm:pt modelId="{31EA2F7A-0078-428B-996C-A5BD8D1035CD}" type="parTrans" cxnId="{23F030E7-9311-49A4-B5DD-B826B2AD1904}">
      <dgm:prSet/>
      <dgm:spPr/>
      <dgm:t>
        <a:bodyPr/>
        <a:lstStyle/>
        <a:p>
          <a:endParaRPr lang="pl-PL"/>
        </a:p>
      </dgm:t>
    </dgm:pt>
    <dgm:pt modelId="{44D75504-CBF7-42E5-892A-A5C052C9DA52}" type="sibTrans" cxnId="{23F030E7-9311-49A4-B5DD-B826B2AD1904}">
      <dgm:prSet/>
      <dgm:spPr/>
      <dgm:t>
        <a:bodyPr/>
        <a:lstStyle/>
        <a:p>
          <a:endParaRPr lang="pl-PL"/>
        </a:p>
      </dgm:t>
    </dgm:pt>
    <dgm:pt modelId="{590FF0AB-73AB-4051-B4ED-9B4DD4A23FB6}">
      <dgm:prSet/>
      <dgm:spPr/>
      <dgm:t>
        <a:bodyPr/>
        <a:lstStyle/>
        <a:p>
          <a:r>
            <a:rPr lang="pl-PL"/>
            <a:t>Nie należy nadużywać – cały długi akapit nie powinien być pogrubiony</a:t>
          </a:r>
        </a:p>
      </dgm:t>
    </dgm:pt>
    <dgm:pt modelId="{45723A70-5706-4940-AAE1-57095BA833B2}" type="parTrans" cxnId="{79EB21A0-FAEB-46E2-8561-52C4048CBEC6}">
      <dgm:prSet/>
      <dgm:spPr/>
      <dgm:t>
        <a:bodyPr/>
        <a:lstStyle/>
        <a:p>
          <a:endParaRPr lang="pl-PL"/>
        </a:p>
      </dgm:t>
    </dgm:pt>
    <dgm:pt modelId="{860A4A32-E735-43C5-89DC-E3F1AA69F542}" type="sibTrans" cxnId="{79EB21A0-FAEB-46E2-8561-52C4048CBEC6}">
      <dgm:prSet/>
      <dgm:spPr/>
      <dgm:t>
        <a:bodyPr/>
        <a:lstStyle/>
        <a:p>
          <a:endParaRPr lang="pl-PL"/>
        </a:p>
      </dgm:t>
    </dgm:pt>
    <dgm:pt modelId="{C86C9555-8B27-4D05-9D42-439F75C5BC67}">
      <dgm:prSet/>
      <dgm:spPr/>
      <dgm:t>
        <a:bodyPr/>
        <a:lstStyle/>
        <a:p>
          <a:r>
            <a:rPr lang="pl-PL"/>
            <a:t>Alt – tekst alternatywny</a:t>
          </a:r>
        </a:p>
      </dgm:t>
    </dgm:pt>
    <dgm:pt modelId="{8D00FBE4-5F60-40C6-88EC-6711B9474AB3}" type="parTrans" cxnId="{4898FC5D-708B-4B23-BB01-93C24234ECDD}">
      <dgm:prSet/>
      <dgm:spPr/>
      <dgm:t>
        <a:bodyPr/>
        <a:lstStyle/>
        <a:p>
          <a:endParaRPr lang="pl-PL"/>
        </a:p>
      </dgm:t>
    </dgm:pt>
    <dgm:pt modelId="{7C09E853-ACFD-4F19-9F3D-0DB6A09EF1A0}" type="sibTrans" cxnId="{4898FC5D-708B-4B23-BB01-93C24234ECDD}">
      <dgm:prSet/>
      <dgm:spPr/>
      <dgm:t>
        <a:bodyPr/>
        <a:lstStyle/>
        <a:p>
          <a:endParaRPr lang="pl-PL"/>
        </a:p>
      </dgm:t>
    </dgm:pt>
    <dgm:pt modelId="{75AC2B94-EB0C-414D-8F9B-2AACBABEDE0B}">
      <dgm:prSet/>
      <dgm:spPr/>
      <dgm:t>
        <a:bodyPr/>
        <a:lstStyle/>
        <a:p>
          <a:r>
            <a:rPr lang="pl-PL"/>
            <a:t>Wyświetlany zamiast grafiki (jeśli grafika jest wyłączona)</a:t>
          </a:r>
        </a:p>
      </dgm:t>
    </dgm:pt>
    <dgm:pt modelId="{E687DF92-E67E-4532-A2AE-B7445F780060}" type="parTrans" cxnId="{90E6FE4F-394D-4F51-9CE7-C68199845F8A}">
      <dgm:prSet/>
      <dgm:spPr/>
      <dgm:t>
        <a:bodyPr/>
        <a:lstStyle/>
        <a:p>
          <a:endParaRPr lang="pl-PL"/>
        </a:p>
      </dgm:t>
    </dgm:pt>
    <dgm:pt modelId="{7A2E5BA9-4BBC-48C7-A36F-B7B614C4B3B9}" type="sibTrans" cxnId="{90E6FE4F-394D-4F51-9CE7-C68199845F8A}">
      <dgm:prSet/>
      <dgm:spPr/>
      <dgm:t>
        <a:bodyPr/>
        <a:lstStyle/>
        <a:p>
          <a:endParaRPr lang="pl-PL"/>
        </a:p>
      </dgm:t>
    </dgm:pt>
    <dgm:pt modelId="{D68E7163-1D3E-435A-8872-22B33D5FD3F2}">
      <dgm:prSet/>
      <dgm:spPr/>
      <dgm:t>
        <a:bodyPr/>
        <a:lstStyle/>
        <a:p>
          <a:r>
            <a:rPr lang="pl-PL"/>
            <a:t>Indeksowany</a:t>
          </a:r>
        </a:p>
      </dgm:t>
    </dgm:pt>
    <dgm:pt modelId="{C6DB9A75-EAD7-474E-93E2-C7F069247A9A}" type="parTrans" cxnId="{E7E2415D-E9EB-4AFE-A678-10A573150FDF}">
      <dgm:prSet/>
      <dgm:spPr/>
      <dgm:t>
        <a:bodyPr/>
        <a:lstStyle/>
        <a:p>
          <a:endParaRPr lang="pl-PL"/>
        </a:p>
      </dgm:t>
    </dgm:pt>
    <dgm:pt modelId="{813F78C4-3CF6-4E3B-B423-65B1BF128CC5}" type="sibTrans" cxnId="{E7E2415D-E9EB-4AFE-A678-10A573150FDF}">
      <dgm:prSet/>
      <dgm:spPr/>
      <dgm:t>
        <a:bodyPr/>
        <a:lstStyle/>
        <a:p>
          <a:endParaRPr lang="pl-PL"/>
        </a:p>
      </dgm:t>
    </dgm:pt>
    <dgm:pt modelId="{13B70FCD-A68F-4AAD-A8FE-4D65B9D546A6}">
      <dgm:prSet/>
      <dgm:spPr/>
      <dgm:t>
        <a:bodyPr/>
        <a:lstStyle/>
        <a:p>
          <a:r>
            <a:rPr lang="pl-PL"/>
            <a:t>Ważny również z powodu wyszukiwarki obrazów Google</a:t>
          </a:r>
        </a:p>
      </dgm:t>
    </dgm:pt>
    <dgm:pt modelId="{C56EB2B9-DEA2-4FAD-BE05-A42D5CB9E5AE}" type="parTrans" cxnId="{63A08C0E-D31E-4F17-8C10-A717C315A676}">
      <dgm:prSet/>
      <dgm:spPr/>
      <dgm:t>
        <a:bodyPr/>
        <a:lstStyle/>
        <a:p>
          <a:endParaRPr lang="pl-PL"/>
        </a:p>
      </dgm:t>
    </dgm:pt>
    <dgm:pt modelId="{2B422626-6C0F-4552-964F-0E7978E069D0}" type="sibTrans" cxnId="{63A08C0E-D31E-4F17-8C10-A717C315A676}">
      <dgm:prSet/>
      <dgm:spPr/>
      <dgm:t>
        <a:bodyPr/>
        <a:lstStyle/>
        <a:p>
          <a:endParaRPr lang="pl-PL"/>
        </a:p>
      </dgm:t>
    </dgm:pt>
    <dgm:pt modelId="{0854DB94-B0CB-4795-8B00-6F991FF53637}">
      <dgm:prSet/>
      <dgm:spPr/>
      <dgm:t>
        <a:bodyPr/>
        <a:lstStyle/>
        <a:p>
          <a:r>
            <a:rPr lang="pl-PL"/>
            <a:t>Anchor tekst - to tekst, który znajduje się pomiędzy otwierającym i zamykającym znacznikiem tagu A</a:t>
          </a:r>
        </a:p>
      </dgm:t>
    </dgm:pt>
    <dgm:pt modelId="{686C28FF-16AD-4ADB-BC51-C4C3BC74103D}" type="parTrans" cxnId="{F3687616-9D6F-40E7-9169-C6ED0BA3A3AC}">
      <dgm:prSet/>
      <dgm:spPr/>
      <dgm:t>
        <a:bodyPr/>
        <a:lstStyle/>
        <a:p>
          <a:endParaRPr lang="pl-PL"/>
        </a:p>
      </dgm:t>
    </dgm:pt>
    <dgm:pt modelId="{3FA1EC9C-D47F-4015-A6C1-F95B20B8AE5F}" type="sibTrans" cxnId="{F3687616-9D6F-40E7-9169-C6ED0BA3A3AC}">
      <dgm:prSet/>
      <dgm:spPr/>
      <dgm:t>
        <a:bodyPr/>
        <a:lstStyle/>
        <a:p>
          <a:endParaRPr lang="pl-PL"/>
        </a:p>
      </dgm:t>
    </dgm:pt>
    <dgm:pt modelId="{59AE2811-F3F7-4030-A10F-2265799B2E55}">
      <dgm:prSet/>
      <dgm:spPr/>
      <dgm:t>
        <a:bodyPr/>
        <a:lstStyle/>
        <a:p>
          <a:r>
            <a:rPr lang="pl-PL"/>
            <a:t>Przyjazne adresowanie (mod rewrite) </a:t>
          </a:r>
        </a:p>
      </dgm:t>
    </dgm:pt>
    <dgm:pt modelId="{C3A171DF-FB5B-4ED0-9797-385462924AC1}" type="parTrans" cxnId="{98BE333C-E9E2-4E7F-8CAD-9C05CE062A99}">
      <dgm:prSet/>
      <dgm:spPr/>
      <dgm:t>
        <a:bodyPr/>
        <a:lstStyle/>
        <a:p>
          <a:endParaRPr lang="pl-PL"/>
        </a:p>
      </dgm:t>
    </dgm:pt>
    <dgm:pt modelId="{E1D93A70-27C6-4B32-B6AD-53A80A60CECD}" type="sibTrans" cxnId="{98BE333C-E9E2-4E7F-8CAD-9C05CE062A99}">
      <dgm:prSet/>
      <dgm:spPr/>
      <dgm:t>
        <a:bodyPr/>
        <a:lstStyle/>
        <a:p>
          <a:endParaRPr lang="pl-PL"/>
        </a:p>
      </dgm:t>
    </dgm:pt>
    <dgm:pt modelId="{A18E3784-9046-4EFA-BD80-4636A4498CCE}" type="pres">
      <dgm:prSet presAssocID="{9400E1CD-FBA7-457E-9E7E-39719A2F12B1}" presName="Name0" presStyleCnt="0">
        <dgm:presLayoutVars>
          <dgm:dir/>
          <dgm:animLvl val="lvl"/>
          <dgm:resizeHandles val="exact"/>
        </dgm:presLayoutVars>
      </dgm:prSet>
      <dgm:spPr/>
    </dgm:pt>
    <dgm:pt modelId="{04A2DF28-6CC1-4BBE-89A9-E8A916350585}" type="pres">
      <dgm:prSet presAssocID="{787C57B1-B9AD-4F9C-B392-EA7E893DDB16}" presName="linNode" presStyleCnt="0"/>
      <dgm:spPr/>
    </dgm:pt>
    <dgm:pt modelId="{02564902-5D07-4FD0-BCEB-0778989B866F}" type="pres">
      <dgm:prSet presAssocID="{787C57B1-B9AD-4F9C-B392-EA7E893DDB1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DF5EBBD3-F47B-493A-9DD6-D65783E24980}" type="pres">
      <dgm:prSet presAssocID="{787C57B1-B9AD-4F9C-B392-EA7E893DDB16}" presName="descendantText" presStyleLbl="alignAccFollowNode1" presStyleIdx="0" presStyleCnt="2">
        <dgm:presLayoutVars>
          <dgm:bulletEnabled val="1"/>
        </dgm:presLayoutVars>
      </dgm:prSet>
      <dgm:spPr/>
    </dgm:pt>
    <dgm:pt modelId="{91B3C2F6-AFB7-4F98-B3E2-C1562B9B09B7}" type="pres">
      <dgm:prSet presAssocID="{44D75504-CBF7-42E5-892A-A5C052C9DA52}" presName="sp" presStyleCnt="0"/>
      <dgm:spPr/>
    </dgm:pt>
    <dgm:pt modelId="{A40D8073-DC3E-4596-B208-D36F2A404E24}" type="pres">
      <dgm:prSet presAssocID="{C86C9555-8B27-4D05-9D42-439F75C5BC67}" presName="linNode" presStyleCnt="0"/>
      <dgm:spPr/>
    </dgm:pt>
    <dgm:pt modelId="{F00DCDC3-459B-4745-9CFD-457EF07A86A4}" type="pres">
      <dgm:prSet presAssocID="{C86C9555-8B27-4D05-9D42-439F75C5BC6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D9C3D67-50FD-4848-A2E8-45000FF30E9C}" type="pres">
      <dgm:prSet presAssocID="{C86C9555-8B27-4D05-9D42-439F75C5BC67}" presName="descendantText" presStyleLbl="alignAccFollowNode1" presStyleIdx="1" presStyleCnt="2">
        <dgm:presLayoutVars>
          <dgm:bulletEnabled val="1"/>
        </dgm:presLayoutVars>
      </dgm:prSet>
      <dgm:spPr/>
    </dgm:pt>
    <dgm:pt modelId="{7791ED64-8BB9-4D0E-A406-6D1673E38EBB}" type="pres">
      <dgm:prSet presAssocID="{7C09E853-ACFD-4F19-9F3D-0DB6A09EF1A0}" presName="sp" presStyleCnt="0"/>
      <dgm:spPr/>
    </dgm:pt>
    <dgm:pt modelId="{86B2B6AA-4861-4831-A051-F85548906968}" type="pres">
      <dgm:prSet presAssocID="{0854DB94-B0CB-4795-8B00-6F991FF53637}" presName="linNode" presStyleCnt="0"/>
      <dgm:spPr/>
    </dgm:pt>
    <dgm:pt modelId="{B49D7B6A-7C45-415C-9C8E-5BDCAE6003AB}" type="pres">
      <dgm:prSet presAssocID="{0854DB94-B0CB-4795-8B00-6F991FF5363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6BE0B79-8698-4713-A04F-FD70032C5504}" type="pres">
      <dgm:prSet presAssocID="{3FA1EC9C-D47F-4015-A6C1-F95B20B8AE5F}" presName="sp" presStyleCnt="0"/>
      <dgm:spPr/>
    </dgm:pt>
    <dgm:pt modelId="{392DB9B7-961F-4BAB-A210-84C845EC71F5}" type="pres">
      <dgm:prSet presAssocID="{59AE2811-F3F7-4030-A10F-2265799B2E55}" presName="linNode" presStyleCnt="0"/>
      <dgm:spPr/>
    </dgm:pt>
    <dgm:pt modelId="{A85DEBC3-0364-4FBF-9360-9FF3B9C2D79A}" type="pres">
      <dgm:prSet presAssocID="{59AE2811-F3F7-4030-A10F-2265799B2E55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63A08C0E-D31E-4F17-8C10-A717C315A676}" srcId="{C86C9555-8B27-4D05-9D42-439F75C5BC67}" destId="{13B70FCD-A68F-4AAD-A8FE-4D65B9D546A6}" srcOrd="2" destOrd="0" parTransId="{C56EB2B9-DEA2-4FAD-BE05-A42D5CB9E5AE}" sibTransId="{2B422626-6C0F-4552-964F-0E7978E069D0}"/>
    <dgm:cxn modelId="{F3687616-9D6F-40E7-9169-C6ED0BA3A3AC}" srcId="{9400E1CD-FBA7-457E-9E7E-39719A2F12B1}" destId="{0854DB94-B0CB-4795-8B00-6F991FF53637}" srcOrd="2" destOrd="0" parTransId="{686C28FF-16AD-4ADB-BC51-C4C3BC74103D}" sibTransId="{3FA1EC9C-D47F-4015-A6C1-F95B20B8AE5F}"/>
    <dgm:cxn modelId="{FFA09537-AC63-432E-87FD-DBAF12797B1F}" type="presOf" srcId="{C86C9555-8B27-4D05-9D42-439F75C5BC67}" destId="{F00DCDC3-459B-4745-9CFD-457EF07A86A4}" srcOrd="0" destOrd="0" presId="urn:microsoft.com/office/officeart/2005/8/layout/vList5"/>
    <dgm:cxn modelId="{98BE333C-E9E2-4E7F-8CAD-9C05CE062A99}" srcId="{9400E1CD-FBA7-457E-9E7E-39719A2F12B1}" destId="{59AE2811-F3F7-4030-A10F-2265799B2E55}" srcOrd="3" destOrd="0" parTransId="{C3A171DF-FB5B-4ED0-9797-385462924AC1}" sibTransId="{E1D93A70-27C6-4B32-B6AD-53A80A60CECD}"/>
    <dgm:cxn modelId="{E7E2415D-E9EB-4AFE-A678-10A573150FDF}" srcId="{C86C9555-8B27-4D05-9D42-439F75C5BC67}" destId="{D68E7163-1D3E-435A-8872-22B33D5FD3F2}" srcOrd="1" destOrd="0" parTransId="{C6DB9A75-EAD7-474E-93E2-C7F069247A9A}" sibTransId="{813F78C4-3CF6-4E3B-B423-65B1BF128CC5}"/>
    <dgm:cxn modelId="{4898FC5D-708B-4B23-BB01-93C24234ECDD}" srcId="{9400E1CD-FBA7-457E-9E7E-39719A2F12B1}" destId="{C86C9555-8B27-4D05-9D42-439F75C5BC67}" srcOrd="1" destOrd="0" parTransId="{8D00FBE4-5F60-40C6-88EC-6711B9474AB3}" sibTransId="{7C09E853-ACFD-4F19-9F3D-0DB6A09EF1A0}"/>
    <dgm:cxn modelId="{90E6FE4F-394D-4F51-9CE7-C68199845F8A}" srcId="{C86C9555-8B27-4D05-9D42-439F75C5BC67}" destId="{75AC2B94-EB0C-414D-8F9B-2AACBABEDE0B}" srcOrd="0" destOrd="0" parTransId="{E687DF92-E67E-4532-A2AE-B7445F780060}" sibTransId="{7A2E5BA9-4BBC-48C7-A36F-B7B614C4B3B9}"/>
    <dgm:cxn modelId="{5FAE5A53-8948-48CA-AE78-09825D29DF67}" type="presOf" srcId="{13B70FCD-A68F-4AAD-A8FE-4D65B9D546A6}" destId="{8D9C3D67-50FD-4848-A2E8-45000FF30E9C}" srcOrd="0" destOrd="2" presId="urn:microsoft.com/office/officeart/2005/8/layout/vList5"/>
    <dgm:cxn modelId="{26A3CC55-A434-487E-A9EE-A192E48EF5A0}" type="presOf" srcId="{59AE2811-F3F7-4030-A10F-2265799B2E55}" destId="{A85DEBC3-0364-4FBF-9360-9FF3B9C2D79A}" srcOrd="0" destOrd="0" presId="urn:microsoft.com/office/officeart/2005/8/layout/vList5"/>
    <dgm:cxn modelId="{40015657-BD25-41E1-839C-7B62DF934480}" type="presOf" srcId="{D68E7163-1D3E-435A-8872-22B33D5FD3F2}" destId="{8D9C3D67-50FD-4848-A2E8-45000FF30E9C}" srcOrd="0" destOrd="1" presId="urn:microsoft.com/office/officeart/2005/8/layout/vList5"/>
    <dgm:cxn modelId="{53B64E79-B059-4772-BEC1-C7E798697902}" type="presOf" srcId="{75AC2B94-EB0C-414D-8F9B-2AACBABEDE0B}" destId="{8D9C3D67-50FD-4848-A2E8-45000FF30E9C}" srcOrd="0" destOrd="0" presId="urn:microsoft.com/office/officeart/2005/8/layout/vList5"/>
    <dgm:cxn modelId="{79EB21A0-FAEB-46E2-8561-52C4048CBEC6}" srcId="{787C57B1-B9AD-4F9C-B392-EA7E893DDB16}" destId="{590FF0AB-73AB-4051-B4ED-9B4DD4A23FB6}" srcOrd="0" destOrd="0" parTransId="{45723A70-5706-4940-AAE1-57095BA833B2}" sibTransId="{860A4A32-E735-43C5-89DC-E3F1AA69F542}"/>
    <dgm:cxn modelId="{84E4EAC7-E60E-4E02-A70C-3D77311B8C36}" type="presOf" srcId="{590FF0AB-73AB-4051-B4ED-9B4DD4A23FB6}" destId="{DF5EBBD3-F47B-493A-9DD6-D65783E24980}" srcOrd="0" destOrd="0" presId="urn:microsoft.com/office/officeart/2005/8/layout/vList5"/>
    <dgm:cxn modelId="{633F10D1-B055-4A5F-997B-C3B32715E9CE}" type="presOf" srcId="{787C57B1-B9AD-4F9C-B392-EA7E893DDB16}" destId="{02564902-5D07-4FD0-BCEB-0778989B866F}" srcOrd="0" destOrd="0" presId="urn:microsoft.com/office/officeart/2005/8/layout/vList5"/>
    <dgm:cxn modelId="{23F030E7-9311-49A4-B5DD-B826B2AD1904}" srcId="{9400E1CD-FBA7-457E-9E7E-39719A2F12B1}" destId="{787C57B1-B9AD-4F9C-B392-EA7E893DDB16}" srcOrd="0" destOrd="0" parTransId="{31EA2F7A-0078-428B-996C-A5BD8D1035CD}" sibTransId="{44D75504-CBF7-42E5-892A-A5C052C9DA52}"/>
    <dgm:cxn modelId="{D30492F2-3215-4A66-A619-4ED14B36EB2A}" type="presOf" srcId="{9400E1CD-FBA7-457E-9E7E-39719A2F12B1}" destId="{A18E3784-9046-4EFA-BD80-4636A4498CCE}" srcOrd="0" destOrd="0" presId="urn:microsoft.com/office/officeart/2005/8/layout/vList5"/>
    <dgm:cxn modelId="{27922DF3-F551-40FA-870D-D4C28A8A7240}" type="presOf" srcId="{0854DB94-B0CB-4795-8B00-6F991FF53637}" destId="{B49D7B6A-7C45-415C-9C8E-5BDCAE6003AB}" srcOrd="0" destOrd="0" presId="urn:microsoft.com/office/officeart/2005/8/layout/vList5"/>
    <dgm:cxn modelId="{30DF06A9-D1C8-4687-AABE-1AB36CAC324F}" type="presParOf" srcId="{A18E3784-9046-4EFA-BD80-4636A4498CCE}" destId="{04A2DF28-6CC1-4BBE-89A9-E8A916350585}" srcOrd="0" destOrd="0" presId="urn:microsoft.com/office/officeart/2005/8/layout/vList5"/>
    <dgm:cxn modelId="{B89B8DDB-ADC5-4EF0-9E39-AB6020AAA3E6}" type="presParOf" srcId="{04A2DF28-6CC1-4BBE-89A9-E8A916350585}" destId="{02564902-5D07-4FD0-BCEB-0778989B866F}" srcOrd="0" destOrd="0" presId="urn:microsoft.com/office/officeart/2005/8/layout/vList5"/>
    <dgm:cxn modelId="{627FD7B2-7613-4587-AB5C-C81508AAC7F2}" type="presParOf" srcId="{04A2DF28-6CC1-4BBE-89A9-E8A916350585}" destId="{DF5EBBD3-F47B-493A-9DD6-D65783E24980}" srcOrd="1" destOrd="0" presId="urn:microsoft.com/office/officeart/2005/8/layout/vList5"/>
    <dgm:cxn modelId="{58DF8289-5586-45F8-BEC6-1AD89F414CAE}" type="presParOf" srcId="{A18E3784-9046-4EFA-BD80-4636A4498CCE}" destId="{91B3C2F6-AFB7-4F98-B3E2-C1562B9B09B7}" srcOrd="1" destOrd="0" presId="urn:microsoft.com/office/officeart/2005/8/layout/vList5"/>
    <dgm:cxn modelId="{71208EC5-C140-433F-BEB1-091F8F84F58A}" type="presParOf" srcId="{A18E3784-9046-4EFA-BD80-4636A4498CCE}" destId="{A40D8073-DC3E-4596-B208-D36F2A404E24}" srcOrd="2" destOrd="0" presId="urn:microsoft.com/office/officeart/2005/8/layout/vList5"/>
    <dgm:cxn modelId="{F36CF173-E3E5-4E70-878D-8296E0C55F98}" type="presParOf" srcId="{A40D8073-DC3E-4596-B208-D36F2A404E24}" destId="{F00DCDC3-459B-4745-9CFD-457EF07A86A4}" srcOrd="0" destOrd="0" presId="urn:microsoft.com/office/officeart/2005/8/layout/vList5"/>
    <dgm:cxn modelId="{CE62034C-9A9C-4350-9079-D90CB32430F9}" type="presParOf" srcId="{A40D8073-DC3E-4596-B208-D36F2A404E24}" destId="{8D9C3D67-50FD-4848-A2E8-45000FF30E9C}" srcOrd="1" destOrd="0" presId="urn:microsoft.com/office/officeart/2005/8/layout/vList5"/>
    <dgm:cxn modelId="{7D1399D3-740B-44D0-B6EC-483BED50857E}" type="presParOf" srcId="{A18E3784-9046-4EFA-BD80-4636A4498CCE}" destId="{7791ED64-8BB9-4D0E-A406-6D1673E38EBB}" srcOrd="3" destOrd="0" presId="urn:microsoft.com/office/officeart/2005/8/layout/vList5"/>
    <dgm:cxn modelId="{FE51E97E-3B6E-4297-895E-6F501AF0744F}" type="presParOf" srcId="{A18E3784-9046-4EFA-BD80-4636A4498CCE}" destId="{86B2B6AA-4861-4831-A051-F85548906968}" srcOrd="4" destOrd="0" presId="urn:microsoft.com/office/officeart/2005/8/layout/vList5"/>
    <dgm:cxn modelId="{581A406B-199C-48CA-B406-4CC2F2D05375}" type="presParOf" srcId="{86B2B6AA-4861-4831-A051-F85548906968}" destId="{B49D7B6A-7C45-415C-9C8E-5BDCAE6003AB}" srcOrd="0" destOrd="0" presId="urn:microsoft.com/office/officeart/2005/8/layout/vList5"/>
    <dgm:cxn modelId="{34619408-EFC0-46F7-AE1E-5F7A415FDB50}" type="presParOf" srcId="{A18E3784-9046-4EFA-BD80-4636A4498CCE}" destId="{16BE0B79-8698-4713-A04F-FD70032C5504}" srcOrd="5" destOrd="0" presId="urn:microsoft.com/office/officeart/2005/8/layout/vList5"/>
    <dgm:cxn modelId="{C3EAD22A-7803-4BDC-A82B-5352D2961F71}" type="presParOf" srcId="{A18E3784-9046-4EFA-BD80-4636A4498CCE}" destId="{392DB9B7-961F-4BAB-A210-84C845EC71F5}" srcOrd="6" destOrd="0" presId="urn:microsoft.com/office/officeart/2005/8/layout/vList5"/>
    <dgm:cxn modelId="{68BBF52E-DAA5-4CAD-A3FC-FA9F38FE99A7}" type="presParOf" srcId="{392DB9B7-961F-4BAB-A210-84C845EC71F5}" destId="{A85DEBC3-0364-4FBF-9360-9FF3B9C2D79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120BB1-52E9-4ED7-A500-E8A9339DB63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25C469AC-F854-4BB0-B1AB-843844D3B6D5}">
      <dgm:prSet/>
      <dgm:spPr/>
      <dgm:t>
        <a:bodyPr/>
        <a:lstStyle/>
        <a:p>
          <a:r>
            <a:rPr lang="pl-PL"/>
            <a:t>odpowiednie dobranie słów kluczowych.</a:t>
          </a:r>
        </a:p>
      </dgm:t>
    </dgm:pt>
    <dgm:pt modelId="{A99E8B35-4098-41F9-B5AC-3344D650AA4C}" type="parTrans" cxnId="{3774D92E-CDA4-4A89-BE2C-A430503AF850}">
      <dgm:prSet/>
      <dgm:spPr/>
      <dgm:t>
        <a:bodyPr/>
        <a:lstStyle/>
        <a:p>
          <a:endParaRPr lang="pl-PL"/>
        </a:p>
      </dgm:t>
    </dgm:pt>
    <dgm:pt modelId="{7BD7AF30-3288-4627-BA26-6870F8EF25E9}" type="sibTrans" cxnId="{3774D92E-CDA4-4A89-BE2C-A430503AF850}">
      <dgm:prSet/>
      <dgm:spPr/>
      <dgm:t>
        <a:bodyPr/>
        <a:lstStyle/>
        <a:p>
          <a:endParaRPr lang="pl-PL"/>
        </a:p>
      </dgm:t>
    </dgm:pt>
    <dgm:pt modelId="{1FE7C272-BD12-485E-AC8D-ECED9C24AA89}">
      <dgm:prSet/>
      <dgm:spPr/>
      <dgm:t>
        <a:bodyPr/>
        <a:lstStyle/>
        <a:p>
          <a:r>
            <a:rPr lang="pl-PL"/>
            <a:t>Po jakich słowach kluczowych wyszukują naszą firmę klienci </a:t>
          </a:r>
        </a:p>
      </dgm:t>
    </dgm:pt>
    <dgm:pt modelId="{9FA53614-41A5-4FD6-A1C8-C2C2EE282C40}" type="parTrans" cxnId="{8B323C79-A6C4-4D3A-AC41-6A486F975627}">
      <dgm:prSet/>
      <dgm:spPr/>
      <dgm:t>
        <a:bodyPr/>
        <a:lstStyle/>
        <a:p>
          <a:endParaRPr lang="pl-PL"/>
        </a:p>
      </dgm:t>
    </dgm:pt>
    <dgm:pt modelId="{2B96A1C0-11EB-48A9-810F-1F32345CAF4D}" type="sibTrans" cxnId="{8B323C79-A6C4-4D3A-AC41-6A486F975627}">
      <dgm:prSet/>
      <dgm:spPr/>
      <dgm:t>
        <a:bodyPr/>
        <a:lstStyle/>
        <a:p>
          <a:endParaRPr lang="pl-PL"/>
        </a:p>
      </dgm:t>
    </dgm:pt>
    <dgm:pt modelId="{B522FC6A-30A1-4C53-B0B1-A1EBFC7329A5}">
      <dgm:prSet/>
      <dgm:spPr/>
      <dgm:t>
        <a:bodyPr/>
        <a:lstStyle/>
        <a:p>
          <a:r>
            <a:rPr lang="pl-PL"/>
            <a:t>sprawdzenie intensywności wpisywania słów kluczowych przez użytkowników Google</a:t>
          </a:r>
        </a:p>
      </dgm:t>
    </dgm:pt>
    <dgm:pt modelId="{438E45BD-413F-47FD-A8B3-7BD03DA9A47D}" type="parTrans" cxnId="{2CC00550-326A-414D-A335-CB03949FB9B9}">
      <dgm:prSet/>
      <dgm:spPr/>
      <dgm:t>
        <a:bodyPr/>
        <a:lstStyle/>
        <a:p>
          <a:endParaRPr lang="pl-PL"/>
        </a:p>
      </dgm:t>
    </dgm:pt>
    <dgm:pt modelId="{866F9AA4-2003-4532-A988-AA0099B61451}" type="sibTrans" cxnId="{2CC00550-326A-414D-A335-CB03949FB9B9}">
      <dgm:prSet/>
      <dgm:spPr/>
      <dgm:t>
        <a:bodyPr/>
        <a:lstStyle/>
        <a:p>
          <a:endParaRPr lang="pl-PL"/>
        </a:p>
      </dgm:t>
    </dgm:pt>
    <dgm:pt modelId="{60D68761-C3A5-4D8E-B0F7-BCB5C8429FF9}">
      <dgm:prSet/>
      <dgm:spPr/>
      <dgm:t>
        <a:bodyPr/>
        <a:lstStyle/>
        <a:p>
          <a:r>
            <a:rPr lang="pl-PL"/>
            <a:t>(dobrym narzędziem do tego jest funkcja programu AdWords – </a:t>
          </a:r>
          <a:r>
            <a:rPr lang="pl-PL" i="1"/>
            <a:t>Planer słów kluczowych</a:t>
          </a:r>
          <a:r>
            <a:rPr lang="pl-PL"/>
            <a:t>)</a:t>
          </a:r>
        </a:p>
      </dgm:t>
    </dgm:pt>
    <dgm:pt modelId="{9EDBB1A6-69AA-468D-B712-68A600DB8224}" type="parTrans" cxnId="{886626E1-A9AC-48D6-B36A-B3A16C66108F}">
      <dgm:prSet/>
      <dgm:spPr/>
      <dgm:t>
        <a:bodyPr/>
        <a:lstStyle/>
        <a:p>
          <a:endParaRPr lang="pl-PL"/>
        </a:p>
      </dgm:t>
    </dgm:pt>
    <dgm:pt modelId="{405AC7D5-1253-4A4B-91EF-547974D031F8}" type="sibTrans" cxnId="{886626E1-A9AC-48D6-B36A-B3A16C66108F}">
      <dgm:prSet/>
      <dgm:spPr/>
      <dgm:t>
        <a:bodyPr/>
        <a:lstStyle/>
        <a:p>
          <a:endParaRPr lang="pl-PL"/>
        </a:p>
      </dgm:t>
    </dgm:pt>
    <dgm:pt modelId="{2C357D6E-3945-446A-B6C4-395E3A72132B}">
      <dgm:prSet/>
      <dgm:spPr/>
      <dgm:t>
        <a:bodyPr/>
        <a:lstStyle/>
        <a:p>
          <a:r>
            <a:rPr lang="pl-PL"/>
            <a:t>sprawdzenie konkurencji na słowach kluczowych – narzędzie Google AdWords.</a:t>
          </a:r>
        </a:p>
      </dgm:t>
    </dgm:pt>
    <dgm:pt modelId="{66CF45EE-EFC8-4C38-A4E4-EB14EE3F2E52}" type="parTrans" cxnId="{A265A4D8-59D3-4835-8F53-8F3E8AD0157E}">
      <dgm:prSet/>
      <dgm:spPr/>
      <dgm:t>
        <a:bodyPr/>
        <a:lstStyle/>
        <a:p>
          <a:endParaRPr lang="pl-PL"/>
        </a:p>
      </dgm:t>
    </dgm:pt>
    <dgm:pt modelId="{46F88DE9-CE92-4E0E-B44C-07BC69EDACEA}" type="sibTrans" cxnId="{A265A4D8-59D3-4835-8F53-8F3E8AD0157E}">
      <dgm:prSet/>
      <dgm:spPr/>
      <dgm:t>
        <a:bodyPr/>
        <a:lstStyle/>
        <a:p>
          <a:endParaRPr lang="pl-PL"/>
        </a:p>
      </dgm:t>
    </dgm:pt>
    <dgm:pt modelId="{811CE290-2B58-44F8-ACA4-BEA35EEA6016}" type="pres">
      <dgm:prSet presAssocID="{78120BB1-52E9-4ED7-A500-E8A9339DB633}" presName="Name0" presStyleCnt="0">
        <dgm:presLayoutVars>
          <dgm:dir/>
          <dgm:animLvl val="lvl"/>
          <dgm:resizeHandles val="exact"/>
        </dgm:presLayoutVars>
      </dgm:prSet>
      <dgm:spPr/>
    </dgm:pt>
    <dgm:pt modelId="{4291C11E-978A-4871-A38A-78FC1BA99BC2}" type="pres">
      <dgm:prSet presAssocID="{25C469AC-F854-4BB0-B1AB-843844D3B6D5}" presName="linNode" presStyleCnt="0"/>
      <dgm:spPr/>
    </dgm:pt>
    <dgm:pt modelId="{4F02A9B5-E888-4B0F-B4C2-0BD9C9D2C4BA}" type="pres">
      <dgm:prSet presAssocID="{25C469AC-F854-4BB0-B1AB-843844D3B6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697A57E-E7B1-47CB-A43F-C4CF16CB1D11}" type="pres">
      <dgm:prSet presAssocID="{25C469AC-F854-4BB0-B1AB-843844D3B6D5}" presName="descendantText" presStyleLbl="alignAccFollowNode1" presStyleIdx="0" presStyleCnt="2">
        <dgm:presLayoutVars>
          <dgm:bulletEnabled val="1"/>
        </dgm:presLayoutVars>
      </dgm:prSet>
      <dgm:spPr/>
    </dgm:pt>
    <dgm:pt modelId="{F075AB1E-E9AE-474D-A0D6-9DC714466A7C}" type="pres">
      <dgm:prSet presAssocID="{7BD7AF30-3288-4627-BA26-6870F8EF25E9}" presName="sp" presStyleCnt="0"/>
      <dgm:spPr/>
    </dgm:pt>
    <dgm:pt modelId="{C39C93C3-9A9C-4B2E-AEE6-B92EDBC03454}" type="pres">
      <dgm:prSet presAssocID="{B522FC6A-30A1-4C53-B0B1-A1EBFC7329A5}" presName="linNode" presStyleCnt="0"/>
      <dgm:spPr/>
    </dgm:pt>
    <dgm:pt modelId="{80892B16-9F1D-4B31-B100-53F501FC7010}" type="pres">
      <dgm:prSet presAssocID="{B522FC6A-30A1-4C53-B0B1-A1EBFC7329A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C1D3307-E800-492C-8B65-7CFF69CA8173}" type="pres">
      <dgm:prSet presAssocID="{B522FC6A-30A1-4C53-B0B1-A1EBFC7329A5}" presName="descendantText" presStyleLbl="alignAccFollowNode1" presStyleIdx="1" presStyleCnt="2">
        <dgm:presLayoutVars>
          <dgm:bulletEnabled val="1"/>
        </dgm:presLayoutVars>
      </dgm:prSet>
      <dgm:spPr/>
    </dgm:pt>
    <dgm:pt modelId="{B3AC142C-CB79-4CEC-9085-FF154420A559}" type="pres">
      <dgm:prSet presAssocID="{866F9AA4-2003-4532-A988-AA0099B61451}" presName="sp" presStyleCnt="0"/>
      <dgm:spPr/>
    </dgm:pt>
    <dgm:pt modelId="{484B6D90-5B2E-432B-8A1E-D89016193038}" type="pres">
      <dgm:prSet presAssocID="{2C357D6E-3945-446A-B6C4-395E3A72132B}" presName="linNode" presStyleCnt="0"/>
      <dgm:spPr/>
    </dgm:pt>
    <dgm:pt modelId="{5CC6F60A-52AD-451B-9CEA-C29B5D8B5416}" type="pres">
      <dgm:prSet presAssocID="{2C357D6E-3945-446A-B6C4-395E3A72132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52A2103-0B04-4100-83D0-86C245FA4F02}" type="presOf" srcId="{1FE7C272-BD12-485E-AC8D-ECED9C24AA89}" destId="{E697A57E-E7B1-47CB-A43F-C4CF16CB1D11}" srcOrd="0" destOrd="0" presId="urn:microsoft.com/office/officeart/2005/8/layout/vList5"/>
    <dgm:cxn modelId="{09423713-090D-49DE-BBFB-EBC854528793}" type="presOf" srcId="{25C469AC-F854-4BB0-B1AB-843844D3B6D5}" destId="{4F02A9B5-E888-4B0F-B4C2-0BD9C9D2C4BA}" srcOrd="0" destOrd="0" presId="urn:microsoft.com/office/officeart/2005/8/layout/vList5"/>
    <dgm:cxn modelId="{3774D92E-CDA4-4A89-BE2C-A430503AF850}" srcId="{78120BB1-52E9-4ED7-A500-E8A9339DB633}" destId="{25C469AC-F854-4BB0-B1AB-843844D3B6D5}" srcOrd="0" destOrd="0" parTransId="{A99E8B35-4098-41F9-B5AC-3344D650AA4C}" sibTransId="{7BD7AF30-3288-4627-BA26-6870F8EF25E9}"/>
    <dgm:cxn modelId="{1A0C5F5D-FD55-490B-AF63-237F471C0EE1}" type="presOf" srcId="{B522FC6A-30A1-4C53-B0B1-A1EBFC7329A5}" destId="{80892B16-9F1D-4B31-B100-53F501FC7010}" srcOrd="0" destOrd="0" presId="urn:microsoft.com/office/officeart/2005/8/layout/vList5"/>
    <dgm:cxn modelId="{2CC00550-326A-414D-A335-CB03949FB9B9}" srcId="{78120BB1-52E9-4ED7-A500-E8A9339DB633}" destId="{B522FC6A-30A1-4C53-B0B1-A1EBFC7329A5}" srcOrd="1" destOrd="0" parTransId="{438E45BD-413F-47FD-A8B3-7BD03DA9A47D}" sibTransId="{866F9AA4-2003-4532-A988-AA0099B61451}"/>
    <dgm:cxn modelId="{8B323C79-A6C4-4D3A-AC41-6A486F975627}" srcId="{25C469AC-F854-4BB0-B1AB-843844D3B6D5}" destId="{1FE7C272-BD12-485E-AC8D-ECED9C24AA89}" srcOrd="0" destOrd="0" parTransId="{9FA53614-41A5-4FD6-A1C8-C2C2EE282C40}" sibTransId="{2B96A1C0-11EB-48A9-810F-1F32345CAF4D}"/>
    <dgm:cxn modelId="{A2A95B88-06A9-4704-9352-6774157A3470}" type="presOf" srcId="{2C357D6E-3945-446A-B6C4-395E3A72132B}" destId="{5CC6F60A-52AD-451B-9CEA-C29B5D8B5416}" srcOrd="0" destOrd="0" presId="urn:microsoft.com/office/officeart/2005/8/layout/vList5"/>
    <dgm:cxn modelId="{B5149ED6-8A5D-4CD5-9ADF-3F3728463A66}" type="presOf" srcId="{78120BB1-52E9-4ED7-A500-E8A9339DB633}" destId="{811CE290-2B58-44F8-ACA4-BEA35EEA6016}" srcOrd="0" destOrd="0" presId="urn:microsoft.com/office/officeart/2005/8/layout/vList5"/>
    <dgm:cxn modelId="{A265A4D8-59D3-4835-8F53-8F3E8AD0157E}" srcId="{78120BB1-52E9-4ED7-A500-E8A9339DB633}" destId="{2C357D6E-3945-446A-B6C4-395E3A72132B}" srcOrd="2" destOrd="0" parTransId="{66CF45EE-EFC8-4C38-A4E4-EB14EE3F2E52}" sibTransId="{46F88DE9-CE92-4E0E-B44C-07BC69EDACEA}"/>
    <dgm:cxn modelId="{886626E1-A9AC-48D6-B36A-B3A16C66108F}" srcId="{B522FC6A-30A1-4C53-B0B1-A1EBFC7329A5}" destId="{60D68761-C3A5-4D8E-B0F7-BCB5C8429FF9}" srcOrd="0" destOrd="0" parTransId="{9EDBB1A6-69AA-468D-B712-68A600DB8224}" sibTransId="{405AC7D5-1253-4A4B-91EF-547974D031F8}"/>
    <dgm:cxn modelId="{C48B3AEF-7DEA-46D0-970E-1E0666877803}" type="presOf" srcId="{60D68761-C3A5-4D8E-B0F7-BCB5C8429FF9}" destId="{3C1D3307-E800-492C-8B65-7CFF69CA8173}" srcOrd="0" destOrd="0" presId="urn:microsoft.com/office/officeart/2005/8/layout/vList5"/>
    <dgm:cxn modelId="{F4AA4E49-0622-40C6-A038-175856D4EC0C}" type="presParOf" srcId="{811CE290-2B58-44F8-ACA4-BEA35EEA6016}" destId="{4291C11E-978A-4871-A38A-78FC1BA99BC2}" srcOrd="0" destOrd="0" presId="urn:microsoft.com/office/officeart/2005/8/layout/vList5"/>
    <dgm:cxn modelId="{E7563E20-7DB3-4248-B348-32E8D46FFA0E}" type="presParOf" srcId="{4291C11E-978A-4871-A38A-78FC1BA99BC2}" destId="{4F02A9B5-E888-4B0F-B4C2-0BD9C9D2C4BA}" srcOrd="0" destOrd="0" presId="urn:microsoft.com/office/officeart/2005/8/layout/vList5"/>
    <dgm:cxn modelId="{FB0E7DF3-B4CB-48F7-AFAE-5DC658CB06B3}" type="presParOf" srcId="{4291C11E-978A-4871-A38A-78FC1BA99BC2}" destId="{E697A57E-E7B1-47CB-A43F-C4CF16CB1D11}" srcOrd="1" destOrd="0" presId="urn:microsoft.com/office/officeart/2005/8/layout/vList5"/>
    <dgm:cxn modelId="{E4EFD178-5C13-4115-B7D7-B3EA6889F30F}" type="presParOf" srcId="{811CE290-2B58-44F8-ACA4-BEA35EEA6016}" destId="{F075AB1E-E9AE-474D-A0D6-9DC714466A7C}" srcOrd="1" destOrd="0" presId="urn:microsoft.com/office/officeart/2005/8/layout/vList5"/>
    <dgm:cxn modelId="{620E6416-5407-4290-82FD-134AA1E77BB1}" type="presParOf" srcId="{811CE290-2B58-44F8-ACA4-BEA35EEA6016}" destId="{C39C93C3-9A9C-4B2E-AEE6-B92EDBC03454}" srcOrd="2" destOrd="0" presId="urn:microsoft.com/office/officeart/2005/8/layout/vList5"/>
    <dgm:cxn modelId="{3E5BBEEC-5E6E-404D-ACAD-5DFB7D991EC1}" type="presParOf" srcId="{C39C93C3-9A9C-4B2E-AEE6-B92EDBC03454}" destId="{80892B16-9F1D-4B31-B100-53F501FC7010}" srcOrd="0" destOrd="0" presId="urn:microsoft.com/office/officeart/2005/8/layout/vList5"/>
    <dgm:cxn modelId="{B0619FB1-54D0-4AEC-9C22-FB266D49673A}" type="presParOf" srcId="{C39C93C3-9A9C-4B2E-AEE6-B92EDBC03454}" destId="{3C1D3307-E800-492C-8B65-7CFF69CA8173}" srcOrd="1" destOrd="0" presId="urn:microsoft.com/office/officeart/2005/8/layout/vList5"/>
    <dgm:cxn modelId="{37E47F28-1EDD-4C08-89FA-73B66292A3CC}" type="presParOf" srcId="{811CE290-2B58-44F8-ACA4-BEA35EEA6016}" destId="{B3AC142C-CB79-4CEC-9085-FF154420A559}" srcOrd="3" destOrd="0" presId="urn:microsoft.com/office/officeart/2005/8/layout/vList5"/>
    <dgm:cxn modelId="{71475AE4-D8DE-4399-944B-D637E2778AA3}" type="presParOf" srcId="{811CE290-2B58-44F8-ACA4-BEA35EEA6016}" destId="{484B6D90-5B2E-432B-8A1E-D89016193038}" srcOrd="4" destOrd="0" presId="urn:microsoft.com/office/officeart/2005/8/layout/vList5"/>
    <dgm:cxn modelId="{90673538-DAFC-4EC1-B469-87AE5D61CD38}" type="presParOf" srcId="{484B6D90-5B2E-432B-8A1E-D89016193038}" destId="{5CC6F60A-52AD-451B-9CEA-C29B5D8B541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FECDDDC-4F2E-4613-8A16-EED92D24B0E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EB189F2F-F236-4551-BD2B-5E183689B269}">
      <dgm:prSet/>
      <dgm:spPr/>
      <dgm:t>
        <a:bodyPr/>
        <a:lstStyle/>
        <a:p>
          <a:r>
            <a:rPr lang="pl-PL"/>
            <a:t>dbałość o </a:t>
          </a:r>
          <a:r>
            <a:rPr lang="pl-PL" b="1"/>
            <a:t>bogatą i unikalną treść </a:t>
          </a:r>
          <a:r>
            <a:rPr lang="pl-PL"/>
            <a:t>strony zawsze daje pozytywne i długofalowe efekty;</a:t>
          </a:r>
        </a:p>
      </dgm:t>
    </dgm:pt>
    <dgm:pt modelId="{9D32D93F-79D8-47B3-98C6-3214C3248ACF}" type="parTrans" cxnId="{5BC5194F-A7E7-46E1-8A04-AD5B14765125}">
      <dgm:prSet/>
      <dgm:spPr/>
      <dgm:t>
        <a:bodyPr/>
        <a:lstStyle/>
        <a:p>
          <a:endParaRPr lang="pl-PL"/>
        </a:p>
      </dgm:t>
    </dgm:pt>
    <dgm:pt modelId="{13CA9159-4540-46F4-A490-36005A925112}" type="sibTrans" cxnId="{5BC5194F-A7E7-46E1-8A04-AD5B14765125}">
      <dgm:prSet/>
      <dgm:spPr/>
      <dgm:t>
        <a:bodyPr/>
        <a:lstStyle/>
        <a:p>
          <a:endParaRPr lang="pl-PL"/>
        </a:p>
      </dgm:t>
    </dgm:pt>
    <dgm:pt modelId="{64D8EED9-7FEB-43CF-AC23-557B27CD9CCB}">
      <dgm:prSet/>
      <dgm:spPr/>
      <dgm:t>
        <a:bodyPr/>
        <a:lstStyle/>
        <a:p>
          <a:r>
            <a:rPr lang="pl-PL"/>
            <a:t>strona z bogatą treścią, która jest oryginalna (niepowtarzalna) jest przez Google wysoko ceniona. </a:t>
          </a:r>
        </a:p>
      </dgm:t>
    </dgm:pt>
    <dgm:pt modelId="{B4B22CC5-40DF-4746-8E8F-F1E7556A6320}" type="parTrans" cxnId="{3F4A2FA6-B2E0-4CDB-979E-E0CBFC233915}">
      <dgm:prSet/>
      <dgm:spPr/>
      <dgm:t>
        <a:bodyPr/>
        <a:lstStyle/>
        <a:p>
          <a:endParaRPr lang="pl-PL"/>
        </a:p>
      </dgm:t>
    </dgm:pt>
    <dgm:pt modelId="{5456CCA9-D95C-45F4-8FF9-AF53B5143F4B}" type="sibTrans" cxnId="{3F4A2FA6-B2E0-4CDB-979E-E0CBFC233915}">
      <dgm:prSet/>
      <dgm:spPr/>
      <dgm:t>
        <a:bodyPr/>
        <a:lstStyle/>
        <a:p>
          <a:endParaRPr lang="pl-PL"/>
        </a:p>
      </dgm:t>
    </dgm:pt>
    <dgm:pt modelId="{AF87B9B3-02D9-4090-BED7-70D15BF14E69}">
      <dgm:prSet/>
      <dgm:spPr/>
      <dgm:t>
        <a:bodyPr/>
        <a:lstStyle/>
        <a:p>
          <a:r>
            <a:rPr lang="pl-PL"/>
            <a:t>ważna jest aktualizacja treści</a:t>
          </a:r>
        </a:p>
      </dgm:t>
    </dgm:pt>
    <dgm:pt modelId="{397809A7-BF1D-41E5-BE23-C6FA45C1E99B}" type="parTrans" cxnId="{910D4AE2-1F02-4618-A785-0A541D4A53FF}">
      <dgm:prSet/>
      <dgm:spPr/>
      <dgm:t>
        <a:bodyPr/>
        <a:lstStyle/>
        <a:p>
          <a:endParaRPr lang="pl-PL"/>
        </a:p>
      </dgm:t>
    </dgm:pt>
    <dgm:pt modelId="{A6EFA648-4E77-40FD-87F7-66C1E68CE7AE}" type="sibTrans" cxnId="{910D4AE2-1F02-4618-A785-0A541D4A53FF}">
      <dgm:prSet/>
      <dgm:spPr/>
      <dgm:t>
        <a:bodyPr/>
        <a:lstStyle/>
        <a:p>
          <a:endParaRPr lang="pl-PL"/>
        </a:p>
      </dgm:t>
    </dgm:pt>
    <dgm:pt modelId="{FA788FB6-79A5-4FE5-973D-C1BB160ED895}">
      <dgm:prSet/>
      <dgm:spPr/>
      <dgm:t>
        <a:bodyPr/>
        <a:lstStyle/>
        <a:p>
          <a:r>
            <a:rPr lang="pl-PL"/>
            <a:t>Słowa kluczowe nie powinny być zbyt gęsto w treści</a:t>
          </a:r>
        </a:p>
      </dgm:t>
    </dgm:pt>
    <dgm:pt modelId="{D98A12CC-9E66-4641-B7A8-ECC6804610A1}" type="parTrans" cxnId="{E0C34B3C-34A0-4FEF-A6B5-1E858136F599}">
      <dgm:prSet/>
      <dgm:spPr/>
      <dgm:t>
        <a:bodyPr/>
        <a:lstStyle/>
        <a:p>
          <a:endParaRPr lang="pl-PL"/>
        </a:p>
      </dgm:t>
    </dgm:pt>
    <dgm:pt modelId="{19C0231D-AAA0-4A27-A0A2-C4C3039AFB42}" type="sibTrans" cxnId="{E0C34B3C-34A0-4FEF-A6B5-1E858136F599}">
      <dgm:prSet/>
      <dgm:spPr/>
      <dgm:t>
        <a:bodyPr/>
        <a:lstStyle/>
        <a:p>
          <a:endParaRPr lang="pl-PL"/>
        </a:p>
      </dgm:t>
    </dgm:pt>
    <dgm:pt modelId="{526C2E6B-C6ED-4FE3-9BFD-7E183D0ECF65}">
      <dgm:prSet/>
      <dgm:spPr/>
      <dgm:t>
        <a:bodyPr/>
        <a:lstStyle/>
        <a:p>
          <a:r>
            <a:rPr lang="pl-PL"/>
            <a:t>Tworzenie unikalnych treści można zlecić SEO copywriterowi</a:t>
          </a:r>
        </a:p>
      </dgm:t>
    </dgm:pt>
    <dgm:pt modelId="{90E55D2E-CCF8-4D86-AEF0-801EE2C9C776}" type="parTrans" cxnId="{CFD37FE0-170D-466C-8F05-0052F2B9EEA9}">
      <dgm:prSet/>
      <dgm:spPr/>
      <dgm:t>
        <a:bodyPr/>
        <a:lstStyle/>
        <a:p>
          <a:endParaRPr lang="pl-PL"/>
        </a:p>
      </dgm:t>
    </dgm:pt>
    <dgm:pt modelId="{FD008584-32FB-4FF9-A05D-8624B592403C}" type="sibTrans" cxnId="{CFD37FE0-170D-466C-8F05-0052F2B9EEA9}">
      <dgm:prSet/>
      <dgm:spPr/>
      <dgm:t>
        <a:bodyPr/>
        <a:lstStyle/>
        <a:p>
          <a:endParaRPr lang="pl-PL"/>
        </a:p>
      </dgm:t>
    </dgm:pt>
    <dgm:pt modelId="{DB09653B-4D4E-4015-B66D-96E9F6A69B89}" type="pres">
      <dgm:prSet presAssocID="{CFECDDDC-4F2E-4613-8A16-EED92D24B0E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BA2B2EC-3768-4918-BA16-67865CE038E7}" type="pres">
      <dgm:prSet presAssocID="{EB189F2F-F236-4551-BD2B-5E183689B269}" presName="circle1" presStyleLbl="node1" presStyleIdx="0" presStyleCnt="3"/>
      <dgm:spPr/>
    </dgm:pt>
    <dgm:pt modelId="{5B458C20-B1AF-403B-ADD0-AC3B99EBC940}" type="pres">
      <dgm:prSet presAssocID="{EB189F2F-F236-4551-BD2B-5E183689B269}" presName="space" presStyleCnt="0"/>
      <dgm:spPr/>
    </dgm:pt>
    <dgm:pt modelId="{8CADC6B9-93F2-472D-8B99-B415DAADD1A3}" type="pres">
      <dgm:prSet presAssocID="{EB189F2F-F236-4551-BD2B-5E183689B269}" presName="rect1" presStyleLbl="alignAcc1" presStyleIdx="0" presStyleCnt="3"/>
      <dgm:spPr/>
    </dgm:pt>
    <dgm:pt modelId="{917C70C8-AA9A-4631-96C6-CE3DA0C7528A}" type="pres">
      <dgm:prSet presAssocID="{FA788FB6-79A5-4FE5-973D-C1BB160ED895}" presName="vertSpace2" presStyleLbl="node1" presStyleIdx="0" presStyleCnt="3"/>
      <dgm:spPr/>
    </dgm:pt>
    <dgm:pt modelId="{3699EB52-FD1B-4D4A-95C4-CBC6C6FDD78D}" type="pres">
      <dgm:prSet presAssocID="{FA788FB6-79A5-4FE5-973D-C1BB160ED895}" presName="circle2" presStyleLbl="node1" presStyleIdx="1" presStyleCnt="3"/>
      <dgm:spPr/>
    </dgm:pt>
    <dgm:pt modelId="{C114B89D-89B7-40CE-99C4-1D5D1A916BCE}" type="pres">
      <dgm:prSet presAssocID="{FA788FB6-79A5-4FE5-973D-C1BB160ED895}" presName="rect2" presStyleLbl="alignAcc1" presStyleIdx="1" presStyleCnt="3"/>
      <dgm:spPr/>
    </dgm:pt>
    <dgm:pt modelId="{E5085061-A3D0-4594-ABC9-31FD8D5372D2}" type="pres">
      <dgm:prSet presAssocID="{526C2E6B-C6ED-4FE3-9BFD-7E183D0ECF65}" presName="vertSpace3" presStyleLbl="node1" presStyleIdx="1" presStyleCnt="3"/>
      <dgm:spPr/>
    </dgm:pt>
    <dgm:pt modelId="{2AC6C1C9-B1E4-43FD-8F2B-C7EFDFD88267}" type="pres">
      <dgm:prSet presAssocID="{526C2E6B-C6ED-4FE3-9BFD-7E183D0ECF65}" presName="circle3" presStyleLbl="node1" presStyleIdx="2" presStyleCnt="3"/>
      <dgm:spPr/>
    </dgm:pt>
    <dgm:pt modelId="{F04AB2E8-01E4-4588-8147-FF4DD6D1CF17}" type="pres">
      <dgm:prSet presAssocID="{526C2E6B-C6ED-4FE3-9BFD-7E183D0ECF65}" presName="rect3" presStyleLbl="alignAcc1" presStyleIdx="2" presStyleCnt="3"/>
      <dgm:spPr/>
    </dgm:pt>
    <dgm:pt modelId="{83843605-7E7F-40FC-BCCF-3E9027EEDD4A}" type="pres">
      <dgm:prSet presAssocID="{EB189F2F-F236-4551-BD2B-5E183689B269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1DAFD22-E72B-41E3-8334-485126C8E020}" type="pres">
      <dgm:prSet presAssocID="{EB189F2F-F236-4551-BD2B-5E183689B269}" presName="rect1ChTx" presStyleLbl="alignAcc1" presStyleIdx="2" presStyleCnt="3">
        <dgm:presLayoutVars>
          <dgm:bulletEnabled val="1"/>
        </dgm:presLayoutVars>
      </dgm:prSet>
      <dgm:spPr/>
    </dgm:pt>
    <dgm:pt modelId="{CF95E356-4782-4902-8B87-9C4E5BD39BCB}" type="pres">
      <dgm:prSet presAssocID="{FA788FB6-79A5-4FE5-973D-C1BB160ED895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0AE8D174-D3B3-49DE-9C9C-0C14CBED7A94}" type="pres">
      <dgm:prSet presAssocID="{FA788FB6-79A5-4FE5-973D-C1BB160ED895}" presName="rect2ChTx" presStyleLbl="alignAcc1" presStyleIdx="2" presStyleCnt="3">
        <dgm:presLayoutVars>
          <dgm:bulletEnabled val="1"/>
        </dgm:presLayoutVars>
      </dgm:prSet>
      <dgm:spPr/>
    </dgm:pt>
    <dgm:pt modelId="{9E70B74D-66A8-49A3-91A4-98F6EBC4DAC2}" type="pres">
      <dgm:prSet presAssocID="{526C2E6B-C6ED-4FE3-9BFD-7E183D0ECF65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CAE41F26-E5C5-4D68-99E7-505677B09C90}" type="pres">
      <dgm:prSet presAssocID="{526C2E6B-C6ED-4FE3-9BFD-7E183D0ECF65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7587EA30-8C6B-45D9-BFE7-2574A229E8D9}" type="presOf" srcId="{AF87B9B3-02D9-4090-BED7-70D15BF14E69}" destId="{71DAFD22-E72B-41E3-8334-485126C8E020}" srcOrd="0" destOrd="1" presId="urn:microsoft.com/office/officeart/2005/8/layout/target3"/>
    <dgm:cxn modelId="{E0C34B3C-34A0-4FEF-A6B5-1E858136F599}" srcId="{CFECDDDC-4F2E-4613-8A16-EED92D24B0E0}" destId="{FA788FB6-79A5-4FE5-973D-C1BB160ED895}" srcOrd="1" destOrd="0" parTransId="{D98A12CC-9E66-4641-B7A8-ECC6804610A1}" sibTransId="{19C0231D-AAA0-4A27-A0A2-C4C3039AFB42}"/>
    <dgm:cxn modelId="{5BC5194F-A7E7-46E1-8A04-AD5B14765125}" srcId="{CFECDDDC-4F2E-4613-8A16-EED92D24B0E0}" destId="{EB189F2F-F236-4551-BD2B-5E183689B269}" srcOrd="0" destOrd="0" parTransId="{9D32D93F-79D8-47B3-98C6-3214C3248ACF}" sibTransId="{13CA9159-4540-46F4-A490-36005A925112}"/>
    <dgm:cxn modelId="{ECE38172-2441-4032-8533-6BFBFBD2B7FB}" type="presOf" srcId="{FA788FB6-79A5-4FE5-973D-C1BB160ED895}" destId="{C114B89D-89B7-40CE-99C4-1D5D1A916BCE}" srcOrd="0" destOrd="0" presId="urn:microsoft.com/office/officeart/2005/8/layout/target3"/>
    <dgm:cxn modelId="{6BDCD37C-7D17-4467-9514-2CFC0596B417}" type="presOf" srcId="{64D8EED9-7FEB-43CF-AC23-557B27CD9CCB}" destId="{71DAFD22-E72B-41E3-8334-485126C8E020}" srcOrd="0" destOrd="0" presId="urn:microsoft.com/office/officeart/2005/8/layout/target3"/>
    <dgm:cxn modelId="{A918298F-2A8E-4E3D-A122-3DB82C5CAF69}" type="presOf" srcId="{EB189F2F-F236-4551-BD2B-5E183689B269}" destId="{8CADC6B9-93F2-472D-8B99-B415DAADD1A3}" srcOrd="0" destOrd="0" presId="urn:microsoft.com/office/officeart/2005/8/layout/target3"/>
    <dgm:cxn modelId="{3F4A2FA6-B2E0-4CDB-979E-E0CBFC233915}" srcId="{EB189F2F-F236-4551-BD2B-5E183689B269}" destId="{64D8EED9-7FEB-43CF-AC23-557B27CD9CCB}" srcOrd="0" destOrd="0" parTransId="{B4B22CC5-40DF-4746-8E8F-F1E7556A6320}" sibTransId="{5456CCA9-D95C-45F4-8FF9-AF53B5143F4B}"/>
    <dgm:cxn modelId="{8237A6C4-0624-45D0-814C-ECFB4042679C}" type="presOf" srcId="{FA788FB6-79A5-4FE5-973D-C1BB160ED895}" destId="{CF95E356-4782-4902-8B87-9C4E5BD39BCB}" srcOrd="1" destOrd="0" presId="urn:microsoft.com/office/officeart/2005/8/layout/target3"/>
    <dgm:cxn modelId="{CFD37FE0-170D-466C-8F05-0052F2B9EEA9}" srcId="{CFECDDDC-4F2E-4613-8A16-EED92D24B0E0}" destId="{526C2E6B-C6ED-4FE3-9BFD-7E183D0ECF65}" srcOrd="2" destOrd="0" parTransId="{90E55D2E-CCF8-4D86-AEF0-801EE2C9C776}" sibTransId="{FD008584-32FB-4FF9-A05D-8624B592403C}"/>
    <dgm:cxn modelId="{910D4AE2-1F02-4618-A785-0A541D4A53FF}" srcId="{EB189F2F-F236-4551-BD2B-5E183689B269}" destId="{AF87B9B3-02D9-4090-BED7-70D15BF14E69}" srcOrd="1" destOrd="0" parTransId="{397809A7-BF1D-41E5-BE23-C6FA45C1E99B}" sibTransId="{A6EFA648-4E77-40FD-87F7-66C1E68CE7AE}"/>
    <dgm:cxn modelId="{8D5BC6E5-5F79-4B9C-AA5E-2338BF78473C}" type="presOf" srcId="{526C2E6B-C6ED-4FE3-9BFD-7E183D0ECF65}" destId="{F04AB2E8-01E4-4588-8147-FF4DD6D1CF17}" srcOrd="0" destOrd="0" presId="urn:microsoft.com/office/officeart/2005/8/layout/target3"/>
    <dgm:cxn modelId="{666585EE-D83B-4AF2-9E78-9E8BE9EFBC23}" type="presOf" srcId="{EB189F2F-F236-4551-BD2B-5E183689B269}" destId="{83843605-7E7F-40FC-BCCF-3E9027EEDD4A}" srcOrd="1" destOrd="0" presId="urn:microsoft.com/office/officeart/2005/8/layout/target3"/>
    <dgm:cxn modelId="{947A1EFC-46AE-4333-871C-71437914030F}" type="presOf" srcId="{526C2E6B-C6ED-4FE3-9BFD-7E183D0ECF65}" destId="{9E70B74D-66A8-49A3-91A4-98F6EBC4DAC2}" srcOrd="1" destOrd="0" presId="urn:microsoft.com/office/officeart/2005/8/layout/target3"/>
    <dgm:cxn modelId="{BD36E4FE-D048-4DEB-84E6-11B6A2F27DEA}" type="presOf" srcId="{CFECDDDC-4F2E-4613-8A16-EED92D24B0E0}" destId="{DB09653B-4D4E-4015-B66D-96E9F6A69B89}" srcOrd="0" destOrd="0" presId="urn:microsoft.com/office/officeart/2005/8/layout/target3"/>
    <dgm:cxn modelId="{2A8D5838-8244-4D5E-AF2D-841BB1001347}" type="presParOf" srcId="{DB09653B-4D4E-4015-B66D-96E9F6A69B89}" destId="{EBA2B2EC-3768-4918-BA16-67865CE038E7}" srcOrd="0" destOrd="0" presId="urn:microsoft.com/office/officeart/2005/8/layout/target3"/>
    <dgm:cxn modelId="{38776126-4D21-4003-B64B-93C0AA3C9DC4}" type="presParOf" srcId="{DB09653B-4D4E-4015-B66D-96E9F6A69B89}" destId="{5B458C20-B1AF-403B-ADD0-AC3B99EBC940}" srcOrd="1" destOrd="0" presId="urn:microsoft.com/office/officeart/2005/8/layout/target3"/>
    <dgm:cxn modelId="{289AC37C-6C97-4001-9A1D-8CDB7C147A0F}" type="presParOf" srcId="{DB09653B-4D4E-4015-B66D-96E9F6A69B89}" destId="{8CADC6B9-93F2-472D-8B99-B415DAADD1A3}" srcOrd="2" destOrd="0" presId="urn:microsoft.com/office/officeart/2005/8/layout/target3"/>
    <dgm:cxn modelId="{34660FA4-90DA-4A71-AFB7-CC1D268D8038}" type="presParOf" srcId="{DB09653B-4D4E-4015-B66D-96E9F6A69B89}" destId="{917C70C8-AA9A-4631-96C6-CE3DA0C7528A}" srcOrd="3" destOrd="0" presId="urn:microsoft.com/office/officeart/2005/8/layout/target3"/>
    <dgm:cxn modelId="{20C601C3-CB18-4A4E-BAAC-8F6197EC5088}" type="presParOf" srcId="{DB09653B-4D4E-4015-B66D-96E9F6A69B89}" destId="{3699EB52-FD1B-4D4A-95C4-CBC6C6FDD78D}" srcOrd="4" destOrd="0" presId="urn:microsoft.com/office/officeart/2005/8/layout/target3"/>
    <dgm:cxn modelId="{EEC58606-D9FD-4D71-A71E-156B9062298E}" type="presParOf" srcId="{DB09653B-4D4E-4015-B66D-96E9F6A69B89}" destId="{C114B89D-89B7-40CE-99C4-1D5D1A916BCE}" srcOrd="5" destOrd="0" presId="urn:microsoft.com/office/officeart/2005/8/layout/target3"/>
    <dgm:cxn modelId="{CAA0A3B3-9C2A-4BEE-858F-B25288248571}" type="presParOf" srcId="{DB09653B-4D4E-4015-B66D-96E9F6A69B89}" destId="{E5085061-A3D0-4594-ABC9-31FD8D5372D2}" srcOrd="6" destOrd="0" presId="urn:microsoft.com/office/officeart/2005/8/layout/target3"/>
    <dgm:cxn modelId="{4FC87300-BB02-45F4-A6ED-2D9A17336677}" type="presParOf" srcId="{DB09653B-4D4E-4015-B66D-96E9F6A69B89}" destId="{2AC6C1C9-B1E4-43FD-8F2B-C7EFDFD88267}" srcOrd="7" destOrd="0" presId="urn:microsoft.com/office/officeart/2005/8/layout/target3"/>
    <dgm:cxn modelId="{A4436DB2-B971-4CD3-8064-A7A92740083D}" type="presParOf" srcId="{DB09653B-4D4E-4015-B66D-96E9F6A69B89}" destId="{F04AB2E8-01E4-4588-8147-FF4DD6D1CF17}" srcOrd="8" destOrd="0" presId="urn:microsoft.com/office/officeart/2005/8/layout/target3"/>
    <dgm:cxn modelId="{402180E7-BA4D-4EFF-8886-2131788EC124}" type="presParOf" srcId="{DB09653B-4D4E-4015-B66D-96E9F6A69B89}" destId="{83843605-7E7F-40FC-BCCF-3E9027EEDD4A}" srcOrd="9" destOrd="0" presId="urn:microsoft.com/office/officeart/2005/8/layout/target3"/>
    <dgm:cxn modelId="{A21D0277-08D5-46AC-B007-E91E9B08F4ED}" type="presParOf" srcId="{DB09653B-4D4E-4015-B66D-96E9F6A69B89}" destId="{71DAFD22-E72B-41E3-8334-485126C8E020}" srcOrd="10" destOrd="0" presId="urn:microsoft.com/office/officeart/2005/8/layout/target3"/>
    <dgm:cxn modelId="{EB7030B2-10CA-4741-ABC5-37E6E8C94E42}" type="presParOf" srcId="{DB09653B-4D4E-4015-B66D-96E9F6A69B89}" destId="{CF95E356-4782-4902-8B87-9C4E5BD39BCB}" srcOrd="11" destOrd="0" presId="urn:microsoft.com/office/officeart/2005/8/layout/target3"/>
    <dgm:cxn modelId="{F3057A38-91EE-4BC3-8F7A-A82DB167AF23}" type="presParOf" srcId="{DB09653B-4D4E-4015-B66D-96E9F6A69B89}" destId="{0AE8D174-D3B3-49DE-9C9C-0C14CBED7A94}" srcOrd="12" destOrd="0" presId="urn:microsoft.com/office/officeart/2005/8/layout/target3"/>
    <dgm:cxn modelId="{7AA495FF-E9AC-4A0C-B941-D3697A081EBF}" type="presParOf" srcId="{DB09653B-4D4E-4015-B66D-96E9F6A69B89}" destId="{9E70B74D-66A8-49A3-91A4-98F6EBC4DAC2}" srcOrd="13" destOrd="0" presId="urn:microsoft.com/office/officeart/2005/8/layout/target3"/>
    <dgm:cxn modelId="{6267D5DA-9DEA-439C-9BA0-CCB55686FF0E}" type="presParOf" srcId="{DB09653B-4D4E-4015-B66D-96E9F6A69B89}" destId="{CAE41F26-E5C5-4D68-99E7-505677B09C90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560DA-35BB-429A-95D2-F046D925BB5F}">
      <dsp:nvSpPr>
        <dsp:cNvPr id="0" name=""/>
        <dsp:cNvSpPr/>
      </dsp:nvSpPr>
      <dsp:spPr>
        <a:xfrm>
          <a:off x="0" y="299541"/>
          <a:ext cx="8229600" cy="1937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/>
            <a:t>Marketing w wyszukiwarkach internetowych</a:t>
          </a:r>
          <a:r>
            <a:rPr lang="pl-PL" sz="1800" b="0" i="0" kern="1200"/>
            <a:t> (</a:t>
          </a:r>
          <a:r>
            <a:rPr lang="pl-PL" sz="1800" b="1" i="0" kern="1200"/>
            <a:t>Search Engine Marketing</a:t>
          </a:r>
          <a:r>
            <a:rPr lang="pl-PL" sz="1800" b="0" i="0" kern="1200"/>
            <a:t>, </a:t>
          </a:r>
          <a:r>
            <a:rPr lang="pl-PL" sz="1800" b="1" i="0" kern="1200"/>
            <a:t>SEM</a:t>
          </a:r>
          <a:r>
            <a:rPr lang="pl-PL" sz="1800" b="0" i="0" kern="1200"/>
            <a:t>) ogół działań promocyjnych w </a:t>
          </a:r>
          <a:r>
            <a:rPr lang="pl-PL" sz="1800" kern="1200"/>
            <a:t>I</a:t>
          </a:r>
          <a:r>
            <a:rPr lang="pl-PL" sz="1800" b="0" i="0" kern="1200"/>
            <a:t>nternecie (kampanie linków sponsorowanych, pozycjonowanie i optymalizacja stron WWW), które mają na celu uzyskanie jak najlepszych pozycji serwisu w (zarówno naturalnych, jak i płatnych) wynikach wyszukiwania.</a:t>
          </a:r>
          <a:endParaRPr lang="pl-PL" sz="1800" kern="1200"/>
        </a:p>
      </dsp:txBody>
      <dsp:txXfrm>
        <a:off x="94582" y="394123"/>
        <a:ext cx="8040436" cy="1748355"/>
      </dsp:txXfrm>
    </dsp:sp>
    <dsp:sp modelId="{C8CC74FE-4F2F-45D3-83E4-8F84453AC9A4}">
      <dsp:nvSpPr>
        <dsp:cNvPr id="0" name=""/>
        <dsp:cNvSpPr/>
      </dsp:nvSpPr>
      <dsp:spPr>
        <a:xfrm>
          <a:off x="0" y="2288901"/>
          <a:ext cx="8229600" cy="19375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/>
            <a:t>SEO </a:t>
          </a:r>
          <a:r>
            <a:rPr lang="pl-PL" sz="1800" b="0" i="0" kern="1200"/>
            <a:t>(ang. Search Engine Optimization) proces optymalizacji strony internetowej pod działanie wyszukiwarek internetowych</a:t>
          </a:r>
          <a:endParaRPr lang="pl-PL" sz="1800" kern="1200"/>
        </a:p>
      </dsp:txBody>
      <dsp:txXfrm>
        <a:off x="94582" y="2383483"/>
        <a:ext cx="8040436" cy="17483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EC8861-9A2F-4765-A9B2-4D96DC60C1B0}">
      <dsp:nvSpPr>
        <dsp:cNvPr id="0" name=""/>
        <dsp:cNvSpPr/>
      </dsp:nvSpPr>
      <dsp:spPr>
        <a:xfrm>
          <a:off x="0" y="98833"/>
          <a:ext cx="4914900" cy="49149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B8EA0-7D2F-402B-8956-55385B2F3FAB}">
      <dsp:nvSpPr>
        <dsp:cNvPr id="0" name=""/>
        <dsp:cNvSpPr/>
      </dsp:nvSpPr>
      <dsp:spPr>
        <a:xfrm>
          <a:off x="2457450" y="98833"/>
          <a:ext cx="5734049" cy="491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/>
            <a:t>Linki – prowadzące z innych stron</a:t>
          </a:r>
          <a:endParaRPr lang="pl-PL" sz="1700" kern="1200"/>
        </a:p>
      </dsp:txBody>
      <dsp:txXfrm>
        <a:off x="2457450" y="98833"/>
        <a:ext cx="2867024" cy="1044416"/>
      </dsp:txXfrm>
    </dsp:sp>
    <dsp:sp modelId="{C1F34C4C-7D02-4416-99CA-CD9C4E0C00C3}">
      <dsp:nvSpPr>
        <dsp:cNvPr id="0" name=""/>
        <dsp:cNvSpPr/>
      </dsp:nvSpPr>
      <dsp:spPr>
        <a:xfrm>
          <a:off x="645080" y="1143250"/>
          <a:ext cx="3624738" cy="36247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84615-78B1-4EAF-9E5B-1A63516C0792}">
      <dsp:nvSpPr>
        <dsp:cNvPr id="0" name=""/>
        <dsp:cNvSpPr/>
      </dsp:nvSpPr>
      <dsp:spPr>
        <a:xfrm>
          <a:off x="2457450" y="1143250"/>
          <a:ext cx="5734049" cy="36247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Trzeba pamiętać że wagi linków są znacząco różne.</a:t>
          </a:r>
        </a:p>
      </dsp:txBody>
      <dsp:txXfrm>
        <a:off x="2457450" y="1143250"/>
        <a:ext cx="2867024" cy="1044416"/>
      </dsp:txXfrm>
    </dsp:sp>
    <dsp:sp modelId="{F2A58CBB-ABDF-444D-86C0-923A4B88081F}">
      <dsp:nvSpPr>
        <dsp:cNvPr id="0" name=""/>
        <dsp:cNvSpPr/>
      </dsp:nvSpPr>
      <dsp:spPr>
        <a:xfrm>
          <a:off x="1290161" y="2187666"/>
          <a:ext cx="2334577" cy="233457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091E8-D267-4C3B-9458-155FC8DC1DB7}">
      <dsp:nvSpPr>
        <dsp:cNvPr id="0" name=""/>
        <dsp:cNvSpPr/>
      </dsp:nvSpPr>
      <dsp:spPr>
        <a:xfrm>
          <a:off x="2457450" y="2187666"/>
          <a:ext cx="5734049" cy="2334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Linki wewnątrz serwisu</a:t>
          </a:r>
        </a:p>
      </dsp:txBody>
      <dsp:txXfrm>
        <a:off x="2457450" y="2187666"/>
        <a:ext cx="2867024" cy="1044416"/>
      </dsp:txXfrm>
    </dsp:sp>
    <dsp:sp modelId="{3E22B7B4-5543-4CC6-983F-11F7A344FD56}">
      <dsp:nvSpPr>
        <dsp:cNvPr id="0" name=""/>
        <dsp:cNvSpPr/>
      </dsp:nvSpPr>
      <dsp:spPr>
        <a:xfrm>
          <a:off x="1935241" y="3232082"/>
          <a:ext cx="1044416" cy="10444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215E3-6BFE-431E-BEE3-C2712B0134ED}">
      <dsp:nvSpPr>
        <dsp:cNvPr id="0" name=""/>
        <dsp:cNvSpPr/>
      </dsp:nvSpPr>
      <dsp:spPr>
        <a:xfrm>
          <a:off x="2457450" y="3232082"/>
          <a:ext cx="5734049" cy="10444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Linki prowadzące na zewnątrz</a:t>
          </a:r>
        </a:p>
      </dsp:txBody>
      <dsp:txXfrm>
        <a:off x="2457450" y="3232082"/>
        <a:ext cx="2867024" cy="1044416"/>
      </dsp:txXfrm>
    </dsp:sp>
    <dsp:sp modelId="{5CFE81BF-78DD-4F6A-99AB-33620E794709}">
      <dsp:nvSpPr>
        <dsp:cNvPr id="0" name=""/>
        <dsp:cNvSpPr/>
      </dsp:nvSpPr>
      <dsp:spPr>
        <a:xfrm>
          <a:off x="5324475" y="1143250"/>
          <a:ext cx="2867024" cy="1044416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/>
            <a:t>strony partnerów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/>
            <a:t>katalogi stron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/>
            <a:t>kupowanie linków – </a:t>
          </a:r>
          <a:r>
            <a:rPr lang="pl-PL" sz="900" b="1" kern="1200"/>
            <a:t>zły pomysł</a:t>
          </a:r>
          <a:endParaRPr lang="pl-PL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/>
            <a:t>systemy wymiany linków – </a:t>
          </a:r>
          <a:r>
            <a:rPr lang="pl-PL" sz="900" b="1" kern="1200"/>
            <a:t>zły pomysł</a:t>
          </a:r>
          <a:endParaRPr lang="pl-PL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900" kern="1200"/>
            <a:t>fora, blogi </a:t>
          </a:r>
        </a:p>
      </dsp:txBody>
      <dsp:txXfrm>
        <a:off x="5324475" y="1143250"/>
        <a:ext cx="2867024" cy="10444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A9DB7-FDFC-4696-BA27-AD30FFC3832B}">
      <dsp:nvSpPr>
        <dsp:cNvPr id="0" name=""/>
        <dsp:cNvSpPr/>
      </dsp:nvSpPr>
      <dsp:spPr>
        <a:xfrm rot="5400000">
          <a:off x="4713035" y="-1529550"/>
          <a:ext cx="176618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/>
            <a:t>Na urządzeniach stacjonarnych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kern="1200"/>
            <a:t>Na urządzeniach mobilnych</a:t>
          </a:r>
        </a:p>
      </dsp:txBody>
      <dsp:txXfrm rot="-5400000">
        <a:off x="2962656" y="307047"/>
        <a:ext cx="5180726" cy="1593749"/>
      </dsp:txXfrm>
    </dsp:sp>
    <dsp:sp modelId="{0DC6971E-4E9A-4235-932A-4C9537221310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Szybkość ładowania się strony</a:t>
          </a:r>
        </a:p>
      </dsp:txBody>
      <dsp:txXfrm>
        <a:off x="107773" y="107828"/>
        <a:ext cx="2747110" cy="1992186"/>
      </dsp:txXfrm>
    </dsp:sp>
    <dsp:sp modelId="{BAB472EC-9F65-4329-90AB-0A001E5E8135}">
      <dsp:nvSpPr>
        <dsp:cNvPr id="0" name=""/>
        <dsp:cNvSpPr/>
      </dsp:nvSpPr>
      <dsp:spPr>
        <a:xfrm rot="5400000">
          <a:off x="4713035" y="788568"/>
          <a:ext cx="176618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600" b="1" kern="1200"/>
            <a:t>Aktualizacja Google Page Experience w 2021 roku</a:t>
          </a:r>
          <a:endParaRPr lang="pl-PL" sz="2600" kern="1200"/>
        </a:p>
      </dsp:txBody>
      <dsp:txXfrm rot="-5400000">
        <a:off x="2962656" y="2625165"/>
        <a:ext cx="5180726" cy="1593749"/>
      </dsp:txXfrm>
    </dsp:sp>
    <dsp:sp modelId="{C299409C-639F-4F97-9285-1C726776C3FC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/>
            <a:t>Core Web Vitals</a:t>
          </a:r>
        </a:p>
      </dsp:txBody>
      <dsp:txXfrm>
        <a:off x="107773" y="2425947"/>
        <a:ext cx="2747110" cy="19921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C1EB8-BC99-4C4E-AC9B-AC6ED1EC456F}">
      <dsp:nvSpPr>
        <dsp:cNvPr id="0" name=""/>
        <dsp:cNvSpPr/>
      </dsp:nvSpPr>
      <dsp:spPr>
        <a:xfrm>
          <a:off x="2633471" y="2209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LCP</a:t>
          </a:r>
          <a:r>
            <a:rPr lang="pl-PL" sz="2300" kern="1200"/>
            <a:t> (największe wyrenderowanie treści)</a:t>
          </a:r>
        </a:p>
      </dsp:txBody>
      <dsp:txXfrm>
        <a:off x="2704672" y="73410"/>
        <a:ext cx="2820254" cy="1316159"/>
      </dsp:txXfrm>
    </dsp:sp>
    <dsp:sp modelId="{8AC7D28C-F29F-4EF6-B3B9-A3C058BF5280}">
      <dsp:nvSpPr>
        <dsp:cNvPr id="0" name=""/>
        <dsp:cNvSpPr/>
      </dsp:nvSpPr>
      <dsp:spPr>
        <a:xfrm>
          <a:off x="2633471" y="1533700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FID</a:t>
          </a:r>
          <a:r>
            <a:rPr lang="pl-PL" sz="2300" kern="1200"/>
            <a:t> (opóźnienie przy pierwszym działaniu)</a:t>
          </a:r>
        </a:p>
      </dsp:txBody>
      <dsp:txXfrm>
        <a:off x="2704672" y="1604901"/>
        <a:ext cx="2820254" cy="1316159"/>
      </dsp:txXfrm>
    </dsp:sp>
    <dsp:sp modelId="{3B05CD9E-7658-4B5E-858E-33B088F09342}">
      <dsp:nvSpPr>
        <dsp:cNvPr id="0" name=""/>
        <dsp:cNvSpPr/>
      </dsp:nvSpPr>
      <dsp:spPr>
        <a:xfrm>
          <a:off x="2633471" y="3065190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b="1" kern="1200"/>
            <a:t>CLS</a:t>
          </a:r>
          <a:r>
            <a:rPr lang="pl-PL" sz="2300" kern="1200"/>
            <a:t> (zbiorcze przesunięcie układu)</a:t>
          </a:r>
        </a:p>
      </dsp:txBody>
      <dsp:txXfrm>
        <a:off x="2704672" y="3136391"/>
        <a:ext cx="2820254" cy="13161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30643-F889-4BDB-B6C8-409EC05AA786}">
      <dsp:nvSpPr>
        <dsp:cNvPr id="0" name=""/>
        <dsp:cNvSpPr/>
      </dsp:nvSpPr>
      <dsp:spPr>
        <a:xfrm>
          <a:off x="0" y="64911"/>
          <a:ext cx="8229600" cy="142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czas potrzebny na wyrenderowanie największego elementu treści wyświetlanego w widocznym obszarze po wysłaniu przez użytkownika żądania adresu URL. </a:t>
          </a:r>
        </a:p>
      </dsp:txBody>
      <dsp:txXfrm>
        <a:off x="69566" y="134477"/>
        <a:ext cx="8090468" cy="1285927"/>
      </dsp:txXfrm>
    </dsp:sp>
    <dsp:sp modelId="{524BC977-04F8-4AFA-A52C-C29BA14646EC}">
      <dsp:nvSpPr>
        <dsp:cNvPr id="0" name=""/>
        <dsp:cNvSpPr/>
      </dsp:nvSpPr>
      <dsp:spPr>
        <a:xfrm>
          <a:off x="0" y="1550450"/>
          <a:ext cx="8229600" cy="142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Największy element to zwykle obraz lub film albo duży blok tekstu. </a:t>
          </a:r>
        </a:p>
      </dsp:txBody>
      <dsp:txXfrm>
        <a:off x="69566" y="1620016"/>
        <a:ext cx="8090468" cy="1285927"/>
      </dsp:txXfrm>
    </dsp:sp>
    <dsp:sp modelId="{4AAFF80C-1860-4177-BDA5-C4604FFDE633}">
      <dsp:nvSpPr>
        <dsp:cNvPr id="0" name=""/>
        <dsp:cNvSpPr/>
      </dsp:nvSpPr>
      <dsp:spPr>
        <a:xfrm>
          <a:off x="0" y="3035991"/>
          <a:ext cx="8229600" cy="142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Ta wartość jest istotna, ponieważ informuje o tym, że adres URL rzeczywiście się wczytuje. </a:t>
          </a:r>
        </a:p>
      </dsp:txBody>
      <dsp:txXfrm>
        <a:off x="69566" y="3105557"/>
        <a:ext cx="8090468" cy="12859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FA1EF-0FCA-4106-B63E-BB0F2436E3B6}">
      <dsp:nvSpPr>
        <dsp:cNvPr id="0" name=""/>
        <dsp:cNvSpPr/>
      </dsp:nvSpPr>
      <dsp:spPr>
        <a:xfrm>
          <a:off x="0" y="64911"/>
          <a:ext cx="8229600" cy="142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czas, jaki minął od pierwszej interakcji użytkownika ze stroną (kliknięcia linku lub przycisku itd.) do reakcji przeglądarki. </a:t>
          </a:r>
        </a:p>
      </dsp:txBody>
      <dsp:txXfrm>
        <a:off x="69566" y="134477"/>
        <a:ext cx="8090468" cy="1285927"/>
      </dsp:txXfrm>
    </dsp:sp>
    <dsp:sp modelId="{732803C0-7C10-469C-8415-7327CF88D956}">
      <dsp:nvSpPr>
        <dsp:cNvPr id="0" name=""/>
        <dsp:cNvSpPr/>
      </dsp:nvSpPr>
      <dsp:spPr>
        <a:xfrm>
          <a:off x="0" y="1550450"/>
          <a:ext cx="8229600" cy="142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Pomiar jest wykonywany na podstawie dowolnego elementu interaktywnego, który użytkownik kliknął jako pierwszy. </a:t>
          </a:r>
        </a:p>
      </dsp:txBody>
      <dsp:txXfrm>
        <a:off x="69566" y="1620016"/>
        <a:ext cx="8090468" cy="1285927"/>
      </dsp:txXfrm>
    </dsp:sp>
    <dsp:sp modelId="{66F1E661-E469-44A4-BD07-DF522B3613F2}">
      <dsp:nvSpPr>
        <dsp:cNvPr id="0" name=""/>
        <dsp:cNvSpPr/>
      </dsp:nvSpPr>
      <dsp:spPr>
        <a:xfrm>
          <a:off x="0" y="3035991"/>
          <a:ext cx="8229600" cy="1425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Ta wartość jest ważna w przypadku stron, na których użytkownik chce coś zrobić, ponieważ pokazuje, po jakim czasie strona staje się interaktywna. </a:t>
          </a:r>
        </a:p>
      </dsp:txBody>
      <dsp:txXfrm>
        <a:off x="69566" y="3105557"/>
        <a:ext cx="8090468" cy="128592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C208D4-F424-4B4A-B6C7-A757B9397D2F}">
      <dsp:nvSpPr>
        <dsp:cNvPr id="0" name=""/>
        <dsp:cNvSpPr/>
      </dsp:nvSpPr>
      <dsp:spPr>
        <a:xfrm>
          <a:off x="0" y="56848"/>
          <a:ext cx="8229600" cy="1430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wartość przesunięcia układu strony w trakcie wczytywania. </a:t>
          </a:r>
        </a:p>
      </dsp:txBody>
      <dsp:txXfrm>
        <a:off x="69828" y="126676"/>
        <a:ext cx="8089944" cy="1290778"/>
      </dsp:txXfrm>
    </dsp:sp>
    <dsp:sp modelId="{F72DFD13-30D6-419B-B000-490D39B75B70}">
      <dsp:nvSpPr>
        <dsp:cNvPr id="0" name=""/>
        <dsp:cNvSpPr/>
      </dsp:nvSpPr>
      <dsp:spPr>
        <a:xfrm>
          <a:off x="0" y="1547763"/>
          <a:ext cx="8229600" cy="1430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wynik jest podawany w przedziale 0–1, gdzie 0 oznacza brak przesunięcia, a 1 – największe przesunięcie. </a:t>
          </a:r>
        </a:p>
      </dsp:txBody>
      <dsp:txXfrm>
        <a:off x="69828" y="1617591"/>
        <a:ext cx="8089944" cy="1290778"/>
      </dsp:txXfrm>
    </dsp:sp>
    <dsp:sp modelId="{121ED32C-2810-455E-800E-F047B2A2BA2A}">
      <dsp:nvSpPr>
        <dsp:cNvPr id="0" name=""/>
        <dsp:cNvSpPr/>
      </dsp:nvSpPr>
      <dsp:spPr>
        <a:xfrm>
          <a:off x="0" y="3038678"/>
          <a:ext cx="8229600" cy="1430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Ta wartość jest ważna, ponieważ przesunięcie elementów strony, które następuje, gdy użytkownika próbuje z nich korzystać, pogarsza komfort korzystania ze strony</a:t>
          </a:r>
        </a:p>
      </dsp:txBody>
      <dsp:txXfrm>
        <a:off x="69828" y="3108506"/>
        <a:ext cx="8089944" cy="12907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429C2-BE6A-4A5C-B43F-F671D3012C8B}">
      <dsp:nvSpPr>
        <dsp:cNvPr id="0" name=""/>
        <dsp:cNvSpPr/>
      </dsp:nvSpPr>
      <dsp:spPr>
        <a:xfrm>
          <a:off x="1865" y="0"/>
          <a:ext cx="1955322" cy="452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Cloating</a:t>
          </a:r>
          <a:endParaRPr lang="pl-PL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/>
            <a:t>Prezentowanie innych treści dla robotów i użytkowników strony.</a:t>
          </a:r>
        </a:p>
      </dsp:txBody>
      <dsp:txXfrm>
        <a:off x="1865" y="1809726"/>
        <a:ext cx="1955322" cy="1809726"/>
      </dsp:txXfrm>
    </dsp:sp>
    <dsp:sp modelId="{8999F232-F512-4A91-A5B0-1899C26966DA}">
      <dsp:nvSpPr>
        <dsp:cNvPr id="0" name=""/>
        <dsp:cNvSpPr/>
      </dsp:nvSpPr>
      <dsp:spPr>
        <a:xfrm>
          <a:off x="226228" y="271458"/>
          <a:ext cx="1506596" cy="15065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C2A59-4DA1-4072-90D5-3FBA16CB0EAD}">
      <dsp:nvSpPr>
        <dsp:cNvPr id="0" name=""/>
        <dsp:cNvSpPr/>
      </dsp:nvSpPr>
      <dsp:spPr>
        <a:xfrm>
          <a:off x="2015847" y="0"/>
          <a:ext cx="1955322" cy="452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Duplicate content</a:t>
          </a:r>
          <a:endParaRPr lang="pl-PL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/>
            <a:t>Tworzenie kopii strony pod różnymi adresami</a:t>
          </a:r>
        </a:p>
      </dsp:txBody>
      <dsp:txXfrm>
        <a:off x="2015847" y="1809726"/>
        <a:ext cx="1955322" cy="1809726"/>
      </dsp:txXfrm>
    </dsp:sp>
    <dsp:sp modelId="{D6C570AE-086F-426E-B64B-50AD0BE569B3}">
      <dsp:nvSpPr>
        <dsp:cNvPr id="0" name=""/>
        <dsp:cNvSpPr/>
      </dsp:nvSpPr>
      <dsp:spPr>
        <a:xfrm>
          <a:off x="2240210" y="271458"/>
          <a:ext cx="1506596" cy="15065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5760B-4022-4BA6-BB9E-316AC367DD49}">
      <dsp:nvSpPr>
        <dsp:cNvPr id="0" name=""/>
        <dsp:cNvSpPr/>
      </dsp:nvSpPr>
      <dsp:spPr>
        <a:xfrm>
          <a:off x="4029829" y="0"/>
          <a:ext cx="1955322" cy="452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Ukrywanie treści</a:t>
          </a:r>
          <a:endParaRPr lang="pl-PL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/>
            <a:t>Umieszczanie niewidocznych elementów za pomocą styli</a:t>
          </a:r>
        </a:p>
      </dsp:txBody>
      <dsp:txXfrm>
        <a:off x="4029829" y="1809726"/>
        <a:ext cx="1955322" cy="1809726"/>
      </dsp:txXfrm>
    </dsp:sp>
    <dsp:sp modelId="{CA4737FB-ECC8-477A-B6BE-8F91C57433A6}">
      <dsp:nvSpPr>
        <dsp:cNvPr id="0" name=""/>
        <dsp:cNvSpPr/>
      </dsp:nvSpPr>
      <dsp:spPr>
        <a:xfrm>
          <a:off x="4254192" y="271458"/>
          <a:ext cx="1506596" cy="15065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2A357-692F-4D7E-BEA9-0D96F42E7082}">
      <dsp:nvSpPr>
        <dsp:cNvPr id="0" name=""/>
        <dsp:cNvSpPr/>
      </dsp:nvSpPr>
      <dsp:spPr>
        <a:xfrm>
          <a:off x="6043812" y="0"/>
          <a:ext cx="1955322" cy="4524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/>
            <a:t>Przesycenie słowami kluczowymi</a:t>
          </a:r>
          <a:r>
            <a:rPr lang="pl-PL" sz="1600" kern="1200"/>
            <a:t> </a:t>
          </a:r>
        </a:p>
      </dsp:txBody>
      <dsp:txXfrm>
        <a:off x="6043812" y="1809726"/>
        <a:ext cx="1955322" cy="1809726"/>
      </dsp:txXfrm>
    </dsp:sp>
    <dsp:sp modelId="{0C89F16E-60DB-464D-9C10-2725FF6F9A0A}">
      <dsp:nvSpPr>
        <dsp:cNvPr id="0" name=""/>
        <dsp:cNvSpPr/>
      </dsp:nvSpPr>
      <dsp:spPr>
        <a:xfrm>
          <a:off x="6268174" y="271458"/>
          <a:ext cx="1506596" cy="150659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4B850-F4EE-4E79-8FEA-C70EAADA198B}">
      <dsp:nvSpPr>
        <dsp:cNvPr id="0" name=""/>
        <dsp:cNvSpPr/>
      </dsp:nvSpPr>
      <dsp:spPr>
        <a:xfrm>
          <a:off x="320040" y="3619452"/>
          <a:ext cx="7360920" cy="67864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DE12B-FD50-48B6-94D4-123412B331D3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3DE6CC-DB1E-4D24-BA87-AC1E2E27DF6D}">
      <dsp:nvSpPr>
        <dsp:cNvPr id="0" name=""/>
        <dsp:cNvSpPr/>
      </dsp:nvSpPr>
      <dsp:spPr>
        <a:xfrm>
          <a:off x="2262981" y="0"/>
          <a:ext cx="5966619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900" kern="1200"/>
            <a:t>Wizytówka w sieci</a:t>
          </a:r>
        </a:p>
      </dsp:txBody>
      <dsp:txXfrm>
        <a:off x="2262981" y="0"/>
        <a:ext cx="2983309" cy="4525962"/>
      </dsp:txXfrm>
    </dsp:sp>
    <dsp:sp modelId="{8E3BDC9A-4869-4FBB-BB13-F48D64F33123}">
      <dsp:nvSpPr>
        <dsp:cNvPr id="0" name=""/>
        <dsp:cNvSpPr/>
      </dsp:nvSpPr>
      <dsp:spPr>
        <a:xfrm>
          <a:off x="5246290" y="0"/>
          <a:ext cx="2983309" cy="4525962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/>
            <a:t>Dane kontaktowe,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/>
            <a:t>Opinie klientów,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/>
            <a:t>Zdjęcia, 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/>
            <a:t>Informacje o produktach,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/>
            <a:t>Godziny otwarcia,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400" kern="1200"/>
            <a:t>Opis firmy.</a:t>
          </a:r>
        </a:p>
      </dsp:txBody>
      <dsp:txXfrm>
        <a:off x="5246290" y="0"/>
        <a:ext cx="2983309" cy="452596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E3E5E-7EFA-4294-901D-4C5A0BE38FAE}">
      <dsp:nvSpPr>
        <dsp:cNvPr id="0" name=""/>
        <dsp:cNvSpPr/>
      </dsp:nvSpPr>
      <dsp:spPr>
        <a:xfrm>
          <a:off x="0" y="241693"/>
          <a:ext cx="4320902" cy="96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Uzupełnienie wszystkich danych</a:t>
          </a:r>
        </a:p>
      </dsp:txBody>
      <dsp:txXfrm>
        <a:off x="47227" y="288920"/>
        <a:ext cx="4226448" cy="872989"/>
      </dsp:txXfrm>
    </dsp:sp>
    <dsp:sp modelId="{EE320164-F1C7-4354-8669-2C7004CC6CED}">
      <dsp:nvSpPr>
        <dsp:cNvPr id="0" name=""/>
        <dsp:cNvSpPr/>
      </dsp:nvSpPr>
      <dsp:spPr>
        <a:xfrm>
          <a:off x="0" y="1266737"/>
          <a:ext cx="4320902" cy="96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Częsta aktualizacja danych</a:t>
          </a:r>
        </a:p>
      </dsp:txBody>
      <dsp:txXfrm>
        <a:off x="47227" y="1313964"/>
        <a:ext cx="4226448" cy="872989"/>
      </dsp:txXfrm>
    </dsp:sp>
    <dsp:sp modelId="{07174647-8F73-46B2-AD4F-E26FBAA466FC}">
      <dsp:nvSpPr>
        <dsp:cNvPr id="0" name=""/>
        <dsp:cNvSpPr/>
      </dsp:nvSpPr>
      <dsp:spPr>
        <a:xfrm>
          <a:off x="0" y="2291781"/>
          <a:ext cx="4320902" cy="96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Odpowiedzi na opinie</a:t>
          </a:r>
          <a:br>
            <a:rPr lang="pl-PL" sz="2000" kern="1200"/>
          </a:br>
          <a:r>
            <a:rPr lang="pl-PL" sz="2000" kern="1200"/>
            <a:t> klientów (również ze zdjęciami)</a:t>
          </a:r>
        </a:p>
      </dsp:txBody>
      <dsp:txXfrm>
        <a:off x="47227" y="2339008"/>
        <a:ext cx="4226448" cy="872989"/>
      </dsp:txXfrm>
    </dsp:sp>
    <dsp:sp modelId="{F6EB63FF-C01E-420B-80B9-2661941D5A71}">
      <dsp:nvSpPr>
        <dsp:cNvPr id="0" name=""/>
        <dsp:cNvSpPr/>
      </dsp:nvSpPr>
      <dsp:spPr>
        <a:xfrm>
          <a:off x="0" y="3316824"/>
          <a:ext cx="4320902" cy="96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Umieszczenie mapy </a:t>
          </a:r>
          <a:br>
            <a:rPr lang="pl-PL" sz="2000" kern="1200"/>
          </a:br>
          <a:r>
            <a:rPr lang="pl-PL" sz="2000" kern="1200"/>
            <a:t>na stronie internetowej</a:t>
          </a:r>
        </a:p>
      </dsp:txBody>
      <dsp:txXfrm>
        <a:off x="47227" y="3364051"/>
        <a:ext cx="4226448" cy="87298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E04A1-6109-4D41-9B24-7919B610B27A}">
      <dsp:nvSpPr>
        <dsp:cNvPr id="0" name=""/>
        <dsp:cNvSpPr/>
      </dsp:nvSpPr>
      <dsp:spPr>
        <a:xfrm rot="10800000">
          <a:off x="1529395" y="1177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49530" rIns="92456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Google często zmienia algorytmy pozycjonowania</a:t>
          </a:r>
        </a:p>
      </dsp:txBody>
      <dsp:txXfrm rot="10800000">
        <a:off x="1680332" y="1177"/>
        <a:ext cx="5321747" cy="603748"/>
      </dsp:txXfrm>
    </dsp:sp>
    <dsp:sp modelId="{DE7E9F65-917D-4EF5-B8C3-2ED9D21D77AA}">
      <dsp:nvSpPr>
        <dsp:cNvPr id="0" name=""/>
        <dsp:cNvSpPr/>
      </dsp:nvSpPr>
      <dsp:spPr>
        <a:xfrm>
          <a:off x="1227520" y="1177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BF02D-C9FC-409A-8B67-97F5BAC00B13}">
      <dsp:nvSpPr>
        <dsp:cNvPr id="0" name=""/>
        <dsp:cNvSpPr/>
      </dsp:nvSpPr>
      <dsp:spPr>
        <a:xfrm rot="10800000">
          <a:off x="1529395" y="785148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49530" rIns="92456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pozycjonowanie jest procesem, a nie jednorazową czynnością</a:t>
          </a:r>
        </a:p>
      </dsp:txBody>
      <dsp:txXfrm rot="10800000">
        <a:off x="1680332" y="785148"/>
        <a:ext cx="5321747" cy="603748"/>
      </dsp:txXfrm>
    </dsp:sp>
    <dsp:sp modelId="{01F43720-2C76-4053-969F-1DBBD9B953DD}">
      <dsp:nvSpPr>
        <dsp:cNvPr id="0" name=""/>
        <dsp:cNvSpPr/>
      </dsp:nvSpPr>
      <dsp:spPr>
        <a:xfrm>
          <a:off x="1227520" y="785148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BCD11-2241-4D1B-AF64-BD36D3735234}">
      <dsp:nvSpPr>
        <dsp:cNvPr id="0" name=""/>
        <dsp:cNvSpPr/>
      </dsp:nvSpPr>
      <dsp:spPr>
        <a:xfrm rot="10800000">
          <a:off x="1529395" y="1569120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49530" rIns="92456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można stosować równolegle organiczne pozycjonowanie i reklamy Google Ads</a:t>
          </a:r>
        </a:p>
      </dsp:txBody>
      <dsp:txXfrm rot="10800000">
        <a:off x="1680332" y="1569120"/>
        <a:ext cx="5321747" cy="603748"/>
      </dsp:txXfrm>
    </dsp:sp>
    <dsp:sp modelId="{56BFEBAD-F387-4F1C-B9B9-10056FF4658E}">
      <dsp:nvSpPr>
        <dsp:cNvPr id="0" name=""/>
        <dsp:cNvSpPr/>
      </dsp:nvSpPr>
      <dsp:spPr>
        <a:xfrm>
          <a:off x="1227520" y="1569120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00639-4203-46C9-9D77-E61E795180ED}">
      <dsp:nvSpPr>
        <dsp:cNvPr id="0" name=""/>
        <dsp:cNvSpPr/>
      </dsp:nvSpPr>
      <dsp:spPr>
        <a:xfrm rot="10800000">
          <a:off x="1529395" y="2353092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49530" rIns="92456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strona wykonana poprawnie, zawierająca bogate, unikalne treści wypozycjonuje się prawie sama</a:t>
          </a:r>
        </a:p>
      </dsp:txBody>
      <dsp:txXfrm rot="10800000">
        <a:off x="1680332" y="2353092"/>
        <a:ext cx="5321747" cy="603748"/>
      </dsp:txXfrm>
    </dsp:sp>
    <dsp:sp modelId="{A15F48BC-9771-4A68-9F69-12ABF23A72AA}">
      <dsp:nvSpPr>
        <dsp:cNvPr id="0" name=""/>
        <dsp:cNvSpPr/>
      </dsp:nvSpPr>
      <dsp:spPr>
        <a:xfrm>
          <a:off x="1227520" y="2353092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55D48-A4A8-4A8A-8FD7-1461935D8CF3}">
      <dsp:nvSpPr>
        <dsp:cNvPr id="0" name=""/>
        <dsp:cNvSpPr/>
      </dsp:nvSpPr>
      <dsp:spPr>
        <a:xfrm rot="10800000">
          <a:off x="1529395" y="3137064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49530" rIns="92456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strona musi być responsywna</a:t>
          </a:r>
        </a:p>
      </dsp:txBody>
      <dsp:txXfrm rot="10800000">
        <a:off x="1680332" y="3137064"/>
        <a:ext cx="5321747" cy="603748"/>
      </dsp:txXfrm>
    </dsp:sp>
    <dsp:sp modelId="{41CB1105-92AC-4F1F-ADF4-881CE47A4EF5}">
      <dsp:nvSpPr>
        <dsp:cNvPr id="0" name=""/>
        <dsp:cNvSpPr/>
      </dsp:nvSpPr>
      <dsp:spPr>
        <a:xfrm>
          <a:off x="1227520" y="3137064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34273-9F57-4528-9EAB-AE6B2E7A57FF}">
      <dsp:nvSpPr>
        <dsp:cNvPr id="0" name=""/>
        <dsp:cNvSpPr/>
      </dsp:nvSpPr>
      <dsp:spPr>
        <a:xfrm rot="10800000">
          <a:off x="1529395" y="3921036"/>
          <a:ext cx="5472684" cy="60374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236" tIns="49530" rIns="92456" bIns="4953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Nawet dobrze wypozycjonowana strona bez korzystania z reklam Google może być rzadko klikana.</a:t>
          </a:r>
        </a:p>
      </dsp:txBody>
      <dsp:txXfrm rot="10800000">
        <a:off x="1680332" y="3921036"/>
        <a:ext cx="5321747" cy="603748"/>
      </dsp:txXfrm>
    </dsp:sp>
    <dsp:sp modelId="{4E89A47C-659D-48E5-AD0E-AAAC20FB1E61}">
      <dsp:nvSpPr>
        <dsp:cNvPr id="0" name=""/>
        <dsp:cNvSpPr/>
      </dsp:nvSpPr>
      <dsp:spPr>
        <a:xfrm>
          <a:off x="1227520" y="3921036"/>
          <a:ext cx="603748" cy="60374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8F771-EEED-4998-931F-07471A24C2F0}">
      <dsp:nvSpPr>
        <dsp:cNvPr id="0" name=""/>
        <dsp:cNvSpPr/>
      </dsp:nvSpPr>
      <dsp:spPr>
        <a:xfrm>
          <a:off x="4114800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10"/>
              </a:lnTo>
              <a:lnTo>
                <a:pt x="2251813" y="390810"/>
              </a:lnTo>
              <a:lnTo>
                <a:pt x="2251813" y="78162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BE471-E630-4E60-BC07-7B989B744425}">
      <dsp:nvSpPr>
        <dsp:cNvPr id="0" name=""/>
        <dsp:cNvSpPr/>
      </dsp:nvSpPr>
      <dsp:spPr>
        <a:xfrm>
          <a:off x="1862986" y="1872170"/>
          <a:ext cx="2251813" cy="781621"/>
        </a:xfrm>
        <a:custGeom>
          <a:avLst/>
          <a:gdLst/>
          <a:ahLst/>
          <a:cxnLst/>
          <a:rect l="0" t="0" r="0" b="0"/>
          <a:pathLst>
            <a:path>
              <a:moveTo>
                <a:pt x="2251813" y="0"/>
              </a:moveTo>
              <a:lnTo>
                <a:pt x="2251813" y="390810"/>
              </a:lnTo>
              <a:lnTo>
                <a:pt x="0" y="390810"/>
              </a:lnTo>
              <a:lnTo>
                <a:pt x="0" y="781621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AB3CA-64F3-48CF-AAD0-DEFA8BEB58A7}">
      <dsp:nvSpPr>
        <dsp:cNvPr id="0" name=""/>
        <dsp:cNvSpPr/>
      </dsp:nvSpPr>
      <dsp:spPr>
        <a:xfrm>
          <a:off x="2253797" y="11167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i="0" kern="1200"/>
            <a:t>SERP</a:t>
          </a:r>
          <a:r>
            <a:rPr lang="pl-PL" sz="1700" b="0" i="0" kern="1200"/>
            <a:t> (Search Engine Results Page) – strona internetowa wyświetlająca wyniki wyszukiwania w wyszukiwarce na wpisane słowa kluczowe. </a:t>
          </a:r>
          <a:r>
            <a:rPr lang="pl-PL" sz="1700" i="0" kern="1200"/>
            <a:t>Google </a:t>
          </a:r>
          <a:r>
            <a:rPr lang="pl-PL" sz="1700" b="0" i="0" kern="1200"/>
            <a:t>dzieli je na dwa rodzaje: </a:t>
          </a:r>
          <a:endParaRPr lang="pl-PL" sz="1700" kern="1200"/>
        </a:p>
      </dsp:txBody>
      <dsp:txXfrm>
        <a:off x="2253797" y="11167"/>
        <a:ext cx="3722005" cy="1861002"/>
      </dsp:txXfrm>
    </dsp:sp>
    <dsp:sp modelId="{A30565BA-F5F0-4845-8E7E-62A2CF46B562}">
      <dsp:nvSpPr>
        <dsp:cNvPr id="0" name=""/>
        <dsp:cNvSpPr/>
      </dsp:nvSpPr>
      <dsp:spPr>
        <a:xfrm>
          <a:off x="1984" y="2653791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/>
            <a:t>darmowe, zwane także organicznymi lub naturalnymi, </a:t>
          </a:r>
          <a:endParaRPr lang="pl-PL" sz="1700" kern="1200"/>
        </a:p>
      </dsp:txBody>
      <dsp:txXfrm>
        <a:off x="1984" y="2653791"/>
        <a:ext cx="3722005" cy="1861002"/>
      </dsp:txXfrm>
    </dsp:sp>
    <dsp:sp modelId="{34931A3E-5208-4563-8CE0-E6F0CCF1A1C5}">
      <dsp:nvSpPr>
        <dsp:cNvPr id="0" name=""/>
        <dsp:cNvSpPr/>
      </dsp:nvSpPr>
      <dsp:spPr>
        <a:xfrm>
          <a:off x="4505610" y="2653791"/>
          <a:ext cx="3722005" cy="18610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0" i="0" kern="1200" dirty="0"/>
            <a:t>płatne, zwykle rozliczane w modelu PPC (</a:t>
          </a:r>
          <a:r>
            <a:rPr lang="pl-PL" sz="1700" b="0" i="0" kern="1200" dirty="0" err="1"/>
            <a:t>pay</a:t>
          </a:r>
          <a:r>
            <a:rPr lang="pl-PL" sz="1700" b="0" i="0" kern="1200" dirty="0"/>
            <a:t> per </a:t>
          </a:r>
          <a:r>
            <a:rPr lang="pl-PL" sz="1700" b="0" i="0" kern="1200" dirty="0" err="1"/>
            <a:t>click</a:t>
          </a:r>
          <a:r>
            <a:rPr lang="pl-PL" sz="1700" b="0" i="0" kern="1200" dirty="0"/>
            <a:t>)</a:t>
          </a:r>
          <a:endParaRPr lang="pl-PL" sz="1700" kern="1200" dirty="0"/>
        </a:p>
      </dsp:txBody>
      <dsp:txXfrm>
        <a:off x="4505610" y="2653791"/>
        <a:ext cx="3722005" cy="1861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B47B2-B286-49C4-AFD5-56D648182E2C}">
      <dsp:nvSpPr>
        <dsp:cNvPr id="0" name=""/>
        <dsp:cNvSpPr/>
      </dsp:nvSpPr>
      <dsp:spPr>
        <a:xfrm>
          <a:off x="0" y="0"/>
          <a:ext cx="8229600" cy="2154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i="0" kern="1200"/>
            <a:t>robot indeksujący</a:t>
          </a:r>
          <a:r>
            <a:rPr lang="pl-PL" sz="1800" b="0" i="0" kern="1200"/>
            <a:t> – program zbierający informacje o strukturze, stronach i treściach znajdujących się w Internecie.</a:t>
          </a:r>
          <a:endParaRPr lang="pl-PL" sz="1800" kern="1200"/>
        </a:p>
      </dsp:txBody>
      <dsp:txXfrm>
        <a:off x="1861389" y="0"/>
        <a:ext cx="6368210" cy="2154693"/>
      </dsp:txXfrm>
    </dsp:sp>
    <dsp:sp modelId="{40716428-251D-4722-BDB2-7A0012CBA6CC}">
      <dsp:nvSpPr>
        <dsp:cNvPr id="0" name=""/>
        <dsp:cNvSpPr/>
      </dsp:nvSpPr>
      <dsp:spPr>
        <a:xfrm>
          <a:off x="215469" y="215469"/>
          <a:ext cx="1645920" cy="1723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12CCA-E9A9-4E68-9801-1425A8887990}">
      <dsp:nvSpPr>
        <dsp:cNvPr id="0" name=""/>
        <dsp:cNvSpPr/>
      </dsp:nvSpPr>
      <dsp:spPr>
        <a:xfrm>
          <a:off x="0" y="2370163"/>
          <a:ext cx="8229600" cy="2154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0" i="0" kern="1200" dirty="0" err="1"/>
            <a:t>Googlebot</a:t>
          </a:r>
          <a:r>
            <a:rPr lang="pl-PL" sz="1800" b="0" i="0" kern="1200" dirty="0"/>
            <a:t> działa w dwóch wersjach, wykonując: </a:t>
          </a:r>
          <a:endParaRPr lang="pl-PL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1" kern="1200"/>
            <a:t>Deep crawl</a:t>
          </a:r>
          <a:r>
            <a:rPr lang="pl-PL" sz="1400" b="0" i="0" kern="1200"/>
            <a:t> czyli </a:t>
          </a:r>
          <a:r>
            <a:rPr lang="pl-PL" sz="1400" b="0" i="1" kern="1200"/>
            <a:t>pełzanie głębokie</a:t>
          </a:r>
          <a:r>
            <a:rPr lang="pl-PL" sz="1400" b="0" i="0" kern="1200"/>
            <a:t> ma za zadanie przechodzenie na każdy link, jaki bot znajdzie na indeksowanych stronach i dodanie wszystkich do indeksu.  </a:t>
          </a:r>
          <a:endParaRPr lang="pl-PL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400" b="0" i="1" kern="1200"/>
            <a:t>Fresh crawl</a:t>
          </a:r>
          <a:r>
            <a:rPr lang="pl-PL" sz="1400" kern="1200"/>
            <a:t> </a:t>
          </a:r>
          <a:r>
            <a:rPr lang="pl-PL" sz="1400" b="0" i="0" kern="1200"/>
            <a:t>indeksuje strony zmieniające się często; w zależności od tego, jak często są aktualizowane. Indeksowanie wykonywane jest w celu odświeżenia często zmieniającej się zawartości stron.</a:t>
          </a:r>
          <a:endParaRPr lang="pl-PL" sz="1400" kern="1200"/>
        </a:p>
      </dsp:txBody>
      <dsp:txXfrm>
        <a:off x="1861389" y="2370163"/>
        <a:ext cx="6368210" cy="2154693"/>
      </dsp:txXfrm>
    </dsp:sp>
    <dsp:sp modelId="{E05D30A9-99CE-41E4-B23F-B80FE80C2858}">
      <dsp:nvSpPr>
        <dsp:cNvPr id="0" name=""/>
        <dsp:cNvSpPr/>
      </dsp:nvSpPr>
      <dsp:spPr>
        <a:xfrm>
          <a:off x="215469" y="2585632"/>
          <a:ext cx="1645920" cy="17237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1A859-57C3-4DAD-A710-A6C2E5912C4B}">
      <dsp:nvSpPr>
        <dsp:cNvPr id="0" name=""/>
        <dsp:cNvSpPr/>
      </dsp:nvSpPr>
      <dsp:spPr>
        <a:xfrm>
          <a:off x="0" y="0"/>
          <a:ext cx="3785652" cy="378565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6F6EB-8D4F-46D1-84E3-5E44F0D44CB3}">
      <dsp:nvSpPr>
        <dsp:cNvPr id="0" name=""/>
        <dsp:cNvSpPr/>
      </dsp:nvSpPr>
      <dsp:spPr>
        <a:xfrm>
          <a:off x="1892826" y="0"/>
          <a:ext cx="6336774" cy="3785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według jakich słów kluczowych witryna będzie pozycjonowana. </a:t>
          </a:r>
        </a:p>
      </dsp:txBody>
      <dsp:txXfrm>
        <a:off x="1892826" y="0"/>
        <a:ext cx="3168387" cy="1135698"/>
      </dsp:txXfrm>
    </dsp:sp>
    <dsp:sp modelId="{7F587191-7D2B-4E1E-B41F-394C0204EA5C}">
      <dsp:nvSpPr>
        <dsp:cNvPr id="0" name=""/>
        <dsp:cNvSpPr/>
      </dsp:nvSpPr>
      <dsp:spPr>
        <a:xfrm>
          <a:off x="662490" y="1135698"/>
          <a:ext cx="2460671" cy="24606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3AA82A-6B31-4490-9DF6-6E648A8CAF88}">
      <dsp:nvSpPr>
        <dsp:cNvPr id="0" name=""/>
        <dsp:cNvSpPr/>
      </dsp:nvSpPr>
      <dsp:spPr>
        <a:xfrm>
          <a:off x="1892826" y="1135698"/>
          <a:ext cx="6336774" cy="2460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jeżeli adres strony składa się z kilku wyrazów warto je oddzielać. </a:t>
          </a:r>
        </a:p>
      </dsp:txBody>
      <dsp:txXfrm>
        <a:off x="1892826" y="1135698"/>
        <a:ext cx="3168387" cy="1135694"/>
      </dsp:txXfrm>
    </dsp:sp>
    <dsp:sp modelId="{2A75396C-41BD-41C0-AA2B-A95F85880248}">
      <dsp:nvSpPr>
        <dsp:cNvPr id="0" name=""/>
        <dsp:cNvSpPr/>
      </dsp:nvSpPr>
      <dsp:spPr>
        <a:xfrm>
          <a:off x="1324978" y="2271392"/>
          <a:ext cx="1135694" cy="11356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8D7F8-5B33-4007-BA3A-A62289C56A38}">
      <dsp:nvSpPr>
        <dsp:cNvPr id="0" name=""/>
        <dsp:cNvSpPr/>
      </dsp:nvSpPr>
      <dsp:spPr>
        <a:xfrm>
          <a:off x="1892826" y="2271392"/>
          <a:ext cx="6336774" cy="1135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/>
            <a:t>wiele domen z polskimi znakami jest wciąż wolnych</a:t>
          </a:r>
        </a:p>
      </dsp:txBody>
      <dsp:txXfrm>
        <a:off x="1892826" y="2271392"/>
        <a:ext cx="3168387" cy="1135694"/>
      </dsp:txXfrm>
    </dsp:sp>
    <dsp:sp modelId="{6B1E30BB-B134-4786-8318-A663966EA057}">
      <dsp:nvSpPr>
        <dsp:cNvPr id="0" name=""/>
        <dsp:cNvSpPr/>
      </dsp:nvSpPr>
      <dsp:spPr>
        <a:xfrm>
          <a:off x="5061213" y="1135698"/>
          <a:ext cx="3168387" cy="1135694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 dirty="0"/>
            <a:t>Domena może być postaci </a:t>
          </a:r>
          <a:br>
            <a:rPr lang="pl-PL" sz="1100" kern="1200" dirty="0"/>
          </a:br>
          <a:r>
            <a:rPr lang="pl-PL" sz="1100" b="1" kern="1200" dirty="0"/>
            <a:t>komputery-dell.pl</a:t>
          </a:r>
          <a:r>
            <a:rPr lang="pl-PL" sz="1100" kern="1200" dirty="0"/>
            <a:t>.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100" kern="1200"/>
            <a:t>Z punktu widzenia SEO nie należy stosować zlepionych wyrazów np. </a:t>
          </a:r>
          <a:r>
            <a:rPr lang="pl-PL" sz="1100" b="1" kern="1200"/>
            <a:t>komputerydell.pl</a:t>
          </a:r>
          <a:r>
            <a:rPr lang="pl-PL" sz="1100" kern="1200"/>
            <a:t>. </a:t>
          </a:r>
        </a:p>
      </dsp:txBody>
      <dsp:txXfrm>
        <a:off x="5061213" y="1135698"/>
        <a:ext cx="3168387" cy="1135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00203-AE30-450A-9DC8-4CB65C5D7546}">
      <dsp:nvSpPr>
        <dsp:cNvPr id="0" name=""/>
        <dsp:cNvSpPr/>
      </dsp:nvSpPr>
      <dsp:spPr>
        <a:xfrm>
          <a:off x="0" y="364740"/>
          <a:ext cx="8001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Tworząc strony </a:t>
          </a:r>
          <a:r>
            <a:rPr lang="pl-PL" sz="1600" b="1" kern="1200"/>
            <a:t>już na etapie projektowania </a:t>
          </a:r>
          <a:r>
            <a:rPr lang="pl-PL" sz="1600" kern="1200"/>
            <a:t>należy uwzględniać jak serwis będzie pozycjonowany i jak ją zbudować by efekty SEO były optymalne. </a:t>
          </a:r>
        </a:p>
      </dsp:txBody>
      <dsp:txXfrm>
        <a:off x="37467" y="402207"/>
        <a:ext cx="7926066" cy="692586"/>
      </dsp:txXfrm>
    </dsp:sp>
    <dsp:sp modelId="{AEF5C5B6-1463-461F-84A0-1C1357E4ECCB}">
      <dsp:nvSpPr>
        <dsp:cNvPr id="0" name=""/>
        <dsp:cNvSpPr/>
      </dsp:nvSpPr>
      <dsp:spPr>
        <a:xfrm>
          <a:off x="0" y="1178340"/>
          <a:ext cx="8001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Podczas budowania serwisu warto „wcielić” się w roboty, które indeksują stronę. </a:t>
          </a:r>
        </a:p>
      </dsp:txBody>
      <dsp:txXfrm>
        <a:off x="37467" y="1215807"/>
        <a:ext cx="7926066" cy="692586"/>
      </dsp:txXfrm>
    </dsp:sp>
    <dsp:sp modelId="{E21E4643-818D-4A79-B5F5-BBCA805AABEE}">
      <dsp:nvSpPr>
        <dsp:cNvPr id="0" name=""/>
        <dsp:cNvSpPr/>
      </dsp:nvSpPr>
      <dsp:spPr>
        <a:xfrm>
          <a:off x="0" y="1991940"/>
          <a:ext cx="80010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Serwis powinien być zgodny ze standardem W3C</a:t>
          </a:r>
        </a:p>
      </dsp:txBody>
      <dsp:txXfrm>
        <a:off x="37467" y="2029407"/>
        <a:ext cx="7926066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BB4AB-53B0-4E1B-80CF-6888D6459311}">
      <dsp:nvSpPr>
        <dsp:cNvPr id="0" name=""/>
        <dsp:cNvSpPr/>
      </dsp:nvSpPr>
      <dsp:spPr>
        <a:xfrm>
          <a:off x="1004" y="206083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Tytuły stron – </a:t>
          </a:r>
          <a:r>
            <a:rPr lang="pl-PL" sz="1900" b="1" kern="1200"/>
            <a:t>bardzo ważne</a:t>
          </a:r>
          <a:r>
            <a:rPr lang="pl-PL" sz="1900" kern="1200"/>
            <a:t> &lt;title&gt;</a:t>
          </a:r>
        </a:p>
      </dsp:txBody>
      <dsp:txXfrm>
        <a:off x="35429" y="240508"/>
        <a:ext cx="2281890" cy="1106520"/>
      </dsp:txXfrm>
    </dsp:sp>
    <dsp:sp modelId="{14C31C7F-9BE3-41F8-8271-89EBA0816710}">
      <dsp:nvSpPr>
        <dsp:cNvPr id="0" name=""/>
        <dsp:cNvSpPr/>
      </dsp:nvSpPr>
      <dsp:spPr>
        <a:xfrm>
          <a:off x="236078" y="1381453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0709C-701B-4235-846A-982005131BD4}">
      <dsp:nvSpPr>
        <dsp:cNvPr id="0" name=""/>
        <dsp:cNvSpPr/>
      </dsp:nvSpPr>
      <dsp:spPr>
        <a:xfrm>
          <a:off x="471152" y="1675295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Kolejność wyrazów ma znaczenie</a:t>
          </a:r>
        </a:p>
      </dsp:txBody>
      <dsp:txXfrm>
        <a:off x="505577" y="1709720"/>
        <a:ext cx="1811742" cy="1106520"/>
      </dsp:txXfrm>
    </dsp:sp>
    <dsp:sp modelId="{564C164A-E4E2-42E9-BEAA-D7620436C4DA}">
      <dsp:nvSpPr>
        <dsp:cNvPr id="0" name=""/>
        <dsp:cNvSpPr/>
      </dsp:nvSpPr>
      <dsp:spPr>
        <a:xfrm>
          <a:off x="236078" y="1381453"/>
          <a:ext cx="235074" cy="235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740"/>
              </a:lnTo>
              <a:lnTo>
                <a:pt x="235074" y="235074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58AC0-6E7E-4CC4-9A5E-2E2C0AE50095}">
      <dsp:nvSpPr>
        <dsp:cNvPr id="0" name=""/>
        <dsp:cNvSpPr/>
      </dsp:nvSpPr>
      <dsp:spPr>
        <a:xfrm>
          <a:off x="471152" y="3144508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Nie powinny być dłuższe niż 60-70 znaków</a:t>
          </a:r>
        </a:p>
      </dsp:txBody>
      <dsp:txXfrm>
        <a:off x="505577" y="3178933"/>
        <a:ext cx="1811742" cy="1106520"/>
      </dsp:txXfrm>
    </dsp:sp>
    <dsp:sp modelId="{5FB653A3-16D2-45EF-A0BB-2D25CA0B806B}">
      <dsp:nvSpPr>
        <dsp:cNvPr id="0" name=""/>
        <dsp:cNvSpPr/>
      </dsp:nvSpPr>
      <dsp:spPr>
        <a:xfrm>
          <a:off x="2939429" y="206083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Metatagi – nie jest prawdą, że są pomijane</a:t>
          </a:r>
        </a:p>
      </dsp:txBody>
      <dsp:txXfrm>
        <a:off x="2973854" y="240508"/>
        <a:ext cx="2281890" cy="1106520"/>
      </dsp:txXfrm>
    </dsp:sp>
    <dsp:sp modelId="{DB47A772-A03A-4483-AB38-FEEDEE21389D}">
      <dsp:nvSpPr>
        <dsp:cNvPr id="0" name=""/>
        <dsp:cNvSpPr/>
      </dsp:nvSpPr>
      <dsp:spPr>
        <a:xfrm>
          <a:off x="3174503" y="1381453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1FE743-A3AD-4DF2-A8D7-D73DF3C098AB}">
      <dsp:nvSpPr>
        <dsp:cNvPr id="0" name=""/>
        <dsp:cNvSpPr/>
      </dsp:nvSpPr>
      <dsp:spPr>
        <a:xfrm>
          <a:off x="3409577" y="1675295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&lt;Keywords&gt; (nie więcej niż 100 znaków)</a:t>
          </a:r>
        </a:p>
      </dsp:txBody>
      <dsp:txXfrm>
        <a:off x="3444002" y="1709720"/>
        <a:ext cx="1811742" cy="1106520"/>
      </dsp:txXfrm>
    </dsp:sp>
    <dsp:sp modelId="{9F22CC38-7E38-427D-B89C-323D06D6CF5C}">
      <dsp:nvSpPr>
        <dsp:cNvPr id="0" name=""/>
        <dsp:cNvSpPr/>
      </dsp:nvSpPr>
      <dsp:spPr>
        <a:xfrm>
          <a:off x="3174503" y="1381453"/>
          <a:ext cx="235074" cy="2350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740"/>
              </a:lnTo>
              <a:lnTo>
                <a:pt x="235074" y="2350740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0FA1F-B8B4-47CB-AE93-23999B410B18}">
      <dsp:nvSpPr>
        <dsp:cNvPr id="0" name=""/>
        <dsp:cNvSpPr/>
      </dsp:nvSpPr>
      <dsp:spPr>
        <a:xfrm>
          <a:off x="3409577" y="3144508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&lt;Description&gt; (nie więcej niż 150 znaków)</a:t>
          </a:r>
        </a:p>
      </dsp:txBody>
      <dsp:txXfrm>
        <a:off x="3444002" y="3178933"/>
        <a:ext cx="1811742" cy="1106520"/>
      </dsp:txXfrm>
    </dsp:sp>
    <dsp:sp modelId="{BF440AD3-415B-4049-A44A-80113CFA6508}">
      <dsp:nvSpPr>
        <dsp:cNvPr id="0" name=""/>
        <dsp:cNvSpPr/>
      </dsp:nvSpPr>
      <dsp:spPr>
        <a:xfrm>
          <a:off x="5877855" y="206083"/>
          <a:ext cx="2350740" cy="1175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Heading tags &lt;H1&gt;, &lt;H2&gt;</a:t>
          </a:r>
        </a:p>
      </dsp:txBody>
      <dsp:txXfrm>
        <a:off x="5912280" y="240508"/>
        <a:ext cx="2281890" cy="1106520"/>
      </dsp:txXfrm>
    </dsp:sp>
    <dsp:sp modelId="{05861CF6-946E-41CD-85AF-E743037414CA}">
      <dsp:nvSpPr>
        <dsp:cNvPr id="0" name=""/>
        <dsp:cNvSpPr/>
      </dsp:nvSpPr>
      <dsp:spPr>
        <a:xfrm>
          <a:off x="6112929" y="1381453"/>
          <a:ext cx="235074" cy="881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527"/>
              </a:lnTo>
              <a:lnTo>
                <a:pt x="235074" y="88152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80D76-AE30-4811-93D6-1B329F8A8C75}">
      <dsp:nvSpPr>
        <dsp:cNvPr id="0" name=""/>
        <dsp:cNvSpPr/>
      </dsp:nvSpPr>
      <dsp:spPr>
        <a:xfrm>
          <a:off x="6348003" y="1675295"/>
          <a:ext cx="1880592" cy="1175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Kolejność tagowania powinna odpowiadać logice stron</a:t>
          </a:r>
        </a:p>
      </dsp:txBody>
      <dsp:txXfrm>
        <a:off x="6382428" y="1709720"/>
        <a:ext cx="1811742" cy="11065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EBBD3-F47B-493A-9DD6-D65783E24980}">
      <dsp:nvSpPr>
        <dsp:cNvPr id="0" name=""/>
        <dsp:cNvSpPr/>
      </dsp:nvSpPr>
      <dsp:spPr>
        <a:xfrm rot="5400000">
          <a:off x="5160327" y="-2086456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/>
            <a:t>Nie należy nadużywać – cały długi akapit nie powinien być pogrubiony</a:t>
          </a:r>
        </a:p>
      </dsp:txBody>
      <dsp:txXfrm rot="-5400000">
        <a:off x="2962656" y="153763"/>
        <a:ext cx="5224396" cy="786505"/>
      </dsp:txXfrm>
    </dsp:sp>
    <dsp:sp modelId="{02564902-5D07-4FD0-BCEB-0778989B866F}">
      <dsp:nvSpPr>
        <dsp:cNvPr id="0" name=""/>
        <dsp:cNvSpPr/>
      </dsp:nvSpPr>
      <dsp:spPr>
        <a:xfrm>
          <a:off x="0" y="226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Pogrubienie, podkreślenie, pochylenie</a:t>
          </a:r>
        </a:p>
      </dsp:txBody>
      <dsp:txXfrm>
        <a:off x="53185" y="55450"/>
        <a:ext cx="2856286" cy="983131"/>
      </dsp:txXfrm>
    </dsp:sp>
    <dsp:sp modelId="{8D9C3D67-50FD-4848-A2E8-45000FF30E9C}">
      <dsp:nvSpPr>
        <dsp:cNvPr id="0" name=""/>
        <dsp:cNvSpPr/>
      </dsp:nvSpPr>
      <dsp:spPr>
        <a:xfrm rot="5400000">
          <a:off x="5160327" y="-942479"/>
          <a:ext cx="8716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/>
            <a:t>Wyświetlany zamiast grafiki (jeśli grafika jest wyłączona)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/>
            <a:t>Indeksowany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200" kern="1200"/>
            <a:t>Ważny również z powodu wyszukiwarki obrazów Google</a:t>
          </a:r>
        </a:p>
      </dsp:txBody>
      <dsp:txXfrm rot="-5400000">
        <a:off x="2962656" y="1297740"/>
        <a:ext cx="5224396" cy="786505"/>
      </dsp:txXfrm>
    </dsp:sp>
    <dsp:sp modelId="{F00DCDC3-459B-4745-9CFD-457EF07A86A4}">
      <dsp:nvSpPr>
        <dsp:cNvPr id="0" name=""/>
        <dsp:cNvSpPr/>
      </dsp:nvSpPr>
      <dsp:spPr>
        <a:xfrm>
          <a:off x="0" y="1146241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Alt – tekst alternatywny</a:t>
          </a:r>
        </a:p>
      </dsp:txBody>
      <dsp:txXfrm>
        <a:off x="53185" y="1199426"/>
        <a:ext cx="2856286" cy="983131"/>
      </dsp:txXfrm>
    </dsp:sp>
    <dsp:sp modelId="{B49D7B6A-7C45-415C-9C8E-5BDCAE6003AB}">
      <dsp:nvSpPr>
        <dsp:cNvPr id="0" name=""/>
        <dsp:cNvSpPr/>
      </dsp:nvSpPr>
      <dsp:spPr>
        <a:xfrm>
          <a:off x="0" y="2290218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Anchor tekst - to tekst, który znajduje się pomiędzy otwierającym i zamykającym znacznikiem tagu A</a:t>
          </a:r>
        </a:p>
      </dsp:txBody>
      <dsp:txXfrm>
        <a:off x="53185" y="2343403"/>
        <a:ext cx="2856286" cy="983131"/>
      </dsp:txXfrm>
    </dsp:sp>
    <dsp:sp modelId="{A85DEBC3-0364-4FBF-9360-9FF3B9C2D79A}">
      <dsp:nvSpPr>
        <dsp:cNvPr id="0" name=""/>
        <dsp:cNvSpPr/>
      </dsp:nvSpPr>
      <dsp:spPr>
        <a:xfrm>
          <a:off x="0" y="3434195"/>
          <a:ext cx="2962656" cy="10895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/>
            <a:t>Przyjazne adresowanie (mod rewrite) </a:t>
          </a:r>
        </a:p>
      </dsp:txBody>
      <dsp:txXfrm>
        <a:off x="53185" y="3487380"/>
        <a:ext cx="2856286" cy="9831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7A57E-E7B1-47CB-A43F-C4CF16CB1D11}">
      <dsp:nvSpPr>
        <dsp:cNvPr id="0" name=""/>
        <dsp:cNvSpPr/>
      </dsp:nvSpPr>
      <dsp:spPr>
        <a:xfrm rot="5400000">
          <a:off x="5012703" y="-1901981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/>
            <a:t>Po jakich słowach kluczowych wyszukują naszą firmę klienci </a:t>
          </a:r>
        </a:p>
      </dsp:txBody>
      <dsp:txXfrm rot="-5400000">
        <a:off x="2962656" y="205027"/>
        <a:ext cx="5209983" cy="1052927"/>
      </dsp:txXfrm>
    </dsp:sp>
    <dsp:sp modelId="{4F02A9B5-E888-4B0F-B4C2-0BD9C9D2C4BA}">
      <dsp:nvSpPr>
        <dsp:cNvPr id="0" name=""/>
        <dsp:cNvSpPr/>
      </dsp:nvSpPr>
      <dsp:spPr>
        <a:xfrm>
          <a:off x="0" y="2209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odpowiednie dobranie słów kluczowych.</a:t>
          </a:r>
        </a:p>
      </dsp:txBody>
      <dsp:txXfrm>
        <a:off x="71201" y="73410"/>
        <a:ext cx="2820254" cy="1316159"/>
      </dsp:txXfrm>
    </dsp:sp>
    <dsp:sp modelId="{3C1D3307-E800-492C-8B65-7CFF69CA8173}">
      <dsp:nvSpPr>
        <dsp:cNvPr id="0" name=""/>
        <dsp:cNvSpPr/>
      </dsp:nvSpPr>
      <dsp:spPr>
        <a:xfrm rot="5400000">
          <a:off x="5012703" y="-370491"/>
          <a:ext cx="116684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/>
            <a:t>(dobrym narzędziem do tego jest funkcja programu AdWords – </a:t>
          </a:r>
          <a:r>
            <a:rPr lang="pl-PL" sz="1800" i="1" kern="1200"/>
            <a:t>Planer słów kluczowych</a:t>
          </a:r>
          <a:r>
            <a:rPr lang="pl-PL" sz="1800" kern="1200"/>
            <a:t>)</a:t>
          </a:r>
        </a:p>
      </dsp:txBody>
      <dsp:txXfrm rot="-5400000">
        <a:off x="2962656" y="1736517"/>
        <a:ext cx="5209983" cy="1052927"/>
      </dsp:txXfrm>
    </dsp:sp>
    <dsp:sp modelId="{80892B16-9F1D-4B31-B100-53F501FC7010}">
      <dsp:nvSpPr>
        <dsp:cNvPr id="0" name=""/>
        <dsp:cNvSpPr/>
      </dsp:nvSpPr>
      <dsp:spPr>
        <a:xfrm>
          <a:off x="0" y="1533700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sprawdzenie intensywności wpisywania słów kluczowych przez użytkowników Google</a:t>
          </a:r>
        </a:p>
      </dsp:txBody>
      <dsp:txXfrm>
        <a:off x="71201" y="1604901"/>
        <a:ext cx="2820254" cy="1316159"/>
      </dsp:txXfrm>
    </dsp:sp>
    <dsp:sp modelId="{5CC6F60A-52AD-451B-9CEA-C29B5D8B5416}">
      <dsp:nvSpPr>
        <dsp:cNvPr id="0" name=""/>
        <dsp:cNvSpPr/>
      </dsp:nvSpPr>
      <dsp:spPr>
        <a:xfrm>
          <a:off x="0" y="3065190"/>
          <a:ext cx="2962656" cy="1458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sprawdzenie konkurencji na słowach kluczowych – narzędzie Google AdWords.</a:t>
          </a:r>
        </a:p>
      </dsp:txBody>
      <dsp:txXfrm>
        <a:off x="71201" y="3136391"/>
        <a:ext cx="2820254" cy="13161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2B2EC-3768-4918-BA16-67865CE038E7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DC6B9-93F2-472D-8B99-B415DAADD1A3}">
      <dsp:nvSpPr>
        <dsp:cNvPr id="0" name=""/>
        <dsp:cNvSpPr/>
      </dsp:nvSpPr>
      <dsp:spPr>
        <a:xfrm>
          <a:off x="2262981" y="0"/>
          <a:ext cx="5966619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dbałość o </a:t>
          </a:r>
          <a:r>
            <a:rPr lang="pl-PL" sz="1700" b="1" kern="1200"/>
            <a:t>bogatą i unikalną treść </a:t>
          </a:r>
          <a:r>
            <a:rPr lang="pl-PL" sz="1700" kern="1200"/>
            <a:t>strony zawsze daje pozytywne i długofalowe efekty;</a:t>
          </a:r>
        </a:p>
      </dsp:txBody>
      <dsp:txXfrm>
        <a:off x="2262981" y="0"/>
        <a:ext cx="2983309" cy="1357791"/>
      </dsp:txXfrm>
    </dsp:sp>
    <dsp:sp modelId="{3699EB52-FD1B-4D4A-95C4-CBC6C6FDD78D}">
      <dsp:nvSpPr>
        <dsp:cNvPr id="0" name=""/>
        <dsp:cNvSpPr/>
      </dsp:nvSpPr>
      <dsp:spPr>
        <a:xfrm>
          <a:off x="792044" y="1357791"/>
          <a:ext cx="2941872" cy="29418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4B89D-89B7-40CE-99C4-1D5D1A916BCE}">
      <dsp:nvSpPr>
        <dsp:cNvPr id="0" name=""/>
        <dsp:cNvSpPr/>
      </dsp:nvSpPr>
      <dsp:spPr>
        <a:xfrm>
          <a:off x="2262981" y="1357791"/>
          <a:ext cx="5966619" cy="2941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Słowa kluczowe nie powinny być zbyt gęsto w treści</a:t>
          </a:r>
        </a:p>
      </dsp:txBody>
      <dsp:txXfrm>
        <a:off x="2262981" y="1357791"/>
        <a:ext cx="2983309" cy="1357787"/>
      </dsp:txXfrm>
    </dsp:sp>
    <dsp:sp modelId="{2AC6C1C9-B1E4-43FD-8F2B-C7EFDFD88267}">
      <dsp:nvSpPr>
        <dsp:cNvPr id="0" name=""/>
        <dsp:cNvSpPr/>
      </dsp:nvSpPr>
      <dsp:spPr>
        <a:xfrm>
          <a:off x="1584087" y="2715578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AB2E8-01E4-4588-8147-FF4DD6D1CF17}">
      <dsp:nvSpPr>
        <dsp:cNvPr id="0" name=""/>
        <dsp:cNvSpPr/>
      </dsp:nvSpPr>
      <dsp:spPr>
        <a:xfrm>
          <a:off x="2262981" y="2715578"/>
          <a:ext cx="5966619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Tworzenie unikalnych treści można zlecić SEO copywriterowi</a:t>
          </a:r>
        </a:p>
      </dsp:txBody>
      <dsp:txXfrm>
        <a:off x="2262981" y="2715578"/>
        <a:ext cx="2983309" cy="1357787"/>
      </dsp:txXfrm>
    </dsp:sp>
    <dsp:sp modelId="{71DAFD22-E72B-41E3-8334-485126C8E020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55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strona z bogatą treścią, która jest oryginalna (niepowtarzalna) jest przez Google wysoko ceniona.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300" kern="1200"/>
            <a:t>ważna jest aktualizacja treści</a:t>
          </a:r>
        </a:p>
      </dsp:txBody>
      <dsp:txXfrm>
        <a:off x="5246290" y="0"/>
        <a:ext cx="2983309" cy="1357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BB48646-B1C5-4B07-B8D5-01BED268A1E7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  <a:endParaRPr lang="en-US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6DB6425-6238-48BD-84BD-2BA0FA942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5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940FE6-3541-420E-995B-932C3314834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2FDAE4-65C1-4631-9AD6-FA3DD414235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17481C-9CA5-43D5-AC6F-93748DD2511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53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118D77-C8EA-4F51-BF79-971F504CDEE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02DDD5-54B0-424C-9EF2-A11FF5CEDB48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C1E033-C8E2-475C-B67E-72120CBE5FF5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8585D5-529A-458E-88F8-AA7EAF2F12E6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41E837-A191-4581-86D6-DB15CFD18BE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00161D-1412-48AC-AF92-1397DF4414C0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C5BA6C-88B6-47D7-8D54-8F5AF2903A4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Łącznik prost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AF2B4D-3686-41E2-B3CB-1959AED21C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AAE12-A8F8-4CD5-852A-822FBE5449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282E-7B50-4894-AC71-5D10FFD387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CA88-1C16-4F1B-A4C8-35C095B08D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6B4F9B-726E-4BF2-B954-5E1D38E95E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952673-475C-4E02-8B0E-40C300F8DE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ECDCDE-9464-46A2-8970-60CDAFDDF4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9438AF-B50F-4A87-ABAF-081F342826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3564-88BB-4B84-96B2-336009758A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8D05A2-CECE-4DB7-813C-0130332EBD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Dowolny kształt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2190D2-B39A-4EE2-94DB-8856EF6DAA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F188435-C0D2-4A18-A285-53B4D5AF1A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6" r:id="rId4"/>
    <p:sldLayoutId id="2147483687" r:id="rId5"/>
    <p:sldLayoutId id="2147483688" r:id="rId6"/>
    <p:sldLayoutId id="2147483681" r:id="rId7"/>
    <p:sldLayoutId id="2147483689" r:id="rId8"/>
    <p:sldLayoutId id="2147483690" r:id="rId9"/>
    <p:sldLayoutId id="2147483682" r:id="rId10"/>
    <p:sldLayoutId id="2147483683" r:id="rId11"/>
  </p:sldLayoutIdLst>
  <p:transition>
    <p:cover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evelopers.google.com/speed/pagespeed/insight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dwords.google.pl/KeywordPlanner" TargetMode="External"/><Relationship Id="rId7" Type="http://schemas.openxmlformats.org/officeDocument/2006/relationships/hyperlink" Target="http://answerthepublic.com/" TargetMode="External"/><Relationship Id="rId2" Type="http://schemas.openxmlformats.org/officeDocument/2006/relationships/hyperlink" Target="http://www.senut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netmarketingninjas.com/search/" TargetMode="External"/><Relationship Id="rId5" Type="http://schemas.openxmlformats.org/officeDocument/2006/relationships/hyperlink" Target="http://www.google.pl/trends" TargetMode="External"/><Relationship Id="rId4" Type="http://schemas.openxmlformats.org/officeDocument/2006/relationships/hyperlink" Target="https://www.semrush.com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2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upa-tense.pl/blog/aktualizacja-google-page-experience-i-nowy-czynnik-rankingowy-core-web-vitals/" TargetMode="External"/><Relationship Id="rId3" Type="http://schemas.openxmlformats.org/officeDocument/2006/relationships/hyperlink" Target="https://octamedia.pl/blog/co-powinienes-wiedziec-o-seo/" TargetMode="External"/><Relationship Id="rId7" Type="http://schemas.openxmlformats.org/officeDocument/2006/relationships/hyperlink" Target="https://delante.pl/google-moja-firma-poprawienie-pozycji/" TargetMode="External"/><Relationship Id="rId2" Type="http://schemas.openxmlformats.org/officeDocument/2006/relationships/hyperlink" Target="https://www.sendiancreations.com/what-are-seo-marketing-servi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lante.pl/slowa-kluczowe-narzedzia/" TargetMode="External"/><Relationship Id="rId5" Type="http://schemas.openxmlformats.org/officeDocument/2006/relationships/hyperlink" Target="https://support.google.com/webmasters/answer/9205520?#status_explanation" TargetMode="External"/><Relationship Id="rId10" Type="http://schemas.openxmlformats.org/officeDocument/2006/relationships/hyperlink" Target="http://osoul-al-seo.com/%D8%B7%D8%B1%D9%82-%D8%A7%D9%84%D9%80%D9%80-seo-%D8%A7%D9%84%D8%AD%D8%AF%D9%8A%D8%AB%D8%A9/" TargetMode="External"/><Relationship Id="rId4" Type="http://schemas.openxmlformats.org/officeDocument/2006/relationships/hyperlink" Target="https://kompan.pl/co-to-jest/serp/?tx_cookies_main%5Baction%5D=cookie&amp;cHash=1dfae597275dc4fbcebbc875beac4387" TargetMode="External"/><Relationship Id="rId9" Type="http://schemas.openxmlformats.org/officeDocument/2006/relationships/hyperlink" Target="https://developers.google.com/speed/pagespeed/insight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soul-al-seo.com/%D8%B7%D8%B1%D9%82-%D8%A7%D9%84%D9%80%D9%80-seo-%D8%A7%D9%84%D8%AD%D8%AF%D9%8A%D8%AB%D8%A9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1500174"/>
            <a:ext cx="5500694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POZYCJONOWANIE – SEO (search engine </a:t>
            </a:r>
            <a:r>
              <a:rPr lang="pl-PL" dirty="0" err="1"/>
              <a:t>optimization</a:t>
            </a:r>
            <a:r>
              <a:rPr lang="pl-PL" dirty="0"/>
              <a:t>)</a:t>
            </a:r>
            <a:br>
              <a:rPr lang="pl-PL" dirty="0"/>
            </a:br>
            <a:r>
              <a:rPr lang="pl-PL" sz="2200" dirty="0"/>
              <a:t>dr hab. inż. Grzegorz Chodak, prof. </a:t>
            </a:r>
            <a:r>
              <a:rPr lang="pl-PL" sz="2200" dirty="0" err="1"/>
              <a:t>PWr</a:t>
            </a:r>
            <a:r>
              <a:rPr lang="pl-PL" sz="2200" dirty="0"/>
              <a:t>.</a:t>
            </a:r>
            <a:br>
              <a:rPr lang="pl-PL" sz="2200" dirty="0"/>
            </a:br>
            <a:r>
              <a:rPr lang="pl-PL" sz="2200" dirty="0"/>
              <a:t>Wykład dla studiów podyplomowych </a:t>
            </a:r>
            <a:r>
              <a:rPr lang="pl-PL" sz="3600" dirty="0"/>
              <a:t>Zarządzanie Własnością Intelektualną w Biznesie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92164"/>
            <a:ext cx="5812776" cy="296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Strona przyjazna wyszukiwarkom</a:t>
            </a:r>
            <a:endParaRPr lang="en-GB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1CC4C7F-8D11-4329-AF37-0D55176814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64656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963630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514462DA-1A19-4413-B490-54F8FC77E7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78384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dirty="0"/>
              <a:t> </a:t>
            </a:r>
            <a:r>
              <a:rPr lang="pl-PL" dirty="0">
                <a:latin typeface="+mn-lt"/>
              </a:rPr>
              <a:t>Słowa kluczowe</a:t>
            </a:r>
          </a:p>
        </p:txBody>
      </p:sp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E7399A42-1F6C-479B-BF58-052A04B64E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71011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dirty="0"/>
              <a:t> </a:t>
            </a:r>
            <a:r>
              <a:rPr lang="pl-PL" dirty="0">
                <a:latin typeface="+mn-lt"/>
              </a:rPr>
              <a:t>Treść - </a:t>
            </a:r>
            <a:r>
              <a:rPr lang="pl-PL" dirty="0" err="1">
                <a:latin typeface="+mn-lt"/>
              </a:rPr>
              <a:t>content</a:t>
            </a:r>
            <a:endParaRPr lang="pl-PL" dirty="0">
              <a:latin typeface="+mn-lt"/>
            </a:endParaRPr>
          </a:p>
        </p:txBody>
      </p:sp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7153BCF2-C64F-4948-8F5B-7F2BC0636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267305"/>
              </p:ext>
            </p:extLst>
          </p:nvPr>
        </p:nvGraphicFramePr>
        <p:xfrm>
          <a:off x="457200" y="1412776"/>
          <a:ext cx="81915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 Linki</a:t>
            </a:r>
          </a:p>
        </p:txBody>
      </p:sp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9D36DB3-933B-4435-AEAA-063920B01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51124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Jakość strony i serwera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319261"/>
      </p:ext>
    </p:extLst>
  </p:cSld>
  <p:clrMapOvr>
    <a:masterClrMapping/>
  </p:clrMapOvr>
  <p:transition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err="1"/>
              <a:t>Core</a:t>
            </a:r>
            <a:r>
              <a:rPr lang="pl-PL" sz="3600" dirty="0"/>
              <a:t> Web </a:t>
            </a:r>
            <a:r>
              <a:rPr lang="pl-PL" sz="3600" dirty="0" err="1"/>
              <a:t>Vitals</a:t>
            </a:r>
            <a:r>
              <a:rPr lang="pl-PL" sz="3600" dirty="0"/>
              <a:t> – nowe mierniki jakości strony Google: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484784"/>
            <a:ext cx="69246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62207"/>
      </p:ext>
    </p:extLst>
  </p:cSld>
  <p:clrMapOvr>
    <a:masterClrMapping/>
  </p:clrMapOvr>
  <p:transition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6D136D3-4700-445A-B200-EB72BDDB72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80412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Parametry jakości strony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529484"/>
      </p:ext>
    </p:extLst>
  </p:cSld>
  <p:clrMapOvr>
    <a:masterClrMapping/>
  </p:clrMapOvr>
  <p:transition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01890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LCP – </a:t>
            </a:r>
            <a:r>
              <a:rPr lang="pl-PL" dirty="0" err="1"/>
              <a:t>Largest</a:t>
            </a:r>
            <a:r>
              <a:rPr lang="pl-PL" dirty="0"/>
              <a:t> </a:t>
            </a:r>
            <a:r>
              <a:rPr lang="pl-PL" dirty="0" err="1"/>
              <a:t>Contentful</a:t>
            </a:r>
            <a:r>
              <a:rPr lang="pl-PL" dirty="0"/>
              <a:t> Paint – ładowanie strony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341260"/>
      </p:ext>
    </p:extLst>
  </p:cSld>
  <p:clrMapOvr>
    <a:masterClrMapping/>
  </p:clrMapOvr>
  <p:transition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8806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FID - First Input </a:t>
            </a:r>
            <a:r>
              <a:rPr lang="pl-PL" dirty="0" err="1"/>
              <a:t>Delay</a:t>
            </a:r>
            <a:r>
              <a:rPr lang="pl-PL" dirty="0"/>
              <a:t> – interaktywność witryny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618391"/>
      </p:ext>
    </p:extLst>
  </p:cSld>
  <p:clrMapOvr>
    <a:masterClrMapping/>
  </p:clrMapOvr>
  <p:transition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70472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CLS - </a:t>
            </a:r>
            <a:r>
              <a:rPr lang="pl-PL" dirty="0" err="1"/>
              <a:t>Cumulative</a:t>
            </a:r>
            <a:r>
              <a:rPr lang="pl-PL" dirty="0"/>
              <a:t> Layout </a:t>
            </a:r>
            <a:r>
              <a:rPr lang="pl-PL" dirty="0" err="1"/>
              <a:t>Shift</a:t>
            </a:r>
            <a:r>
              <a:rPr lang="pl-PL" dirty="0"/>
              <a:t>) – stabilność wizualna strony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815097"/>
      </p:ext>
    </p:extLst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rostokąt 1"/>
          <p:cNvSpPr>
            <a:spLocks noChangeArrowheads="1"/>
          </p:cNvSpPr>
          <p:nvPr/>
        </p:nvSpPr>
        <p:spPr bwMode="auto">
          <a:xfrm>
            <a:off x="1043608" y="1556792"/>
            <a:ext cx="727280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dirty="0">
                <a:latin typeface="+mn-lt"/>
              </a:rPr>
              <a:t>1. Podstawowe pojęcia SEO</a:t>
            </a:r>
          </a:p>
          <a:p>
            <a:pPr>
              <a:spcBef>
                <a:spcPct val="50000"/>
              </a:spcBef>
            </a:pPr>
            <a:r>
              <a:rPr lang="pl-PL" sz="2800" dirty="0">
                <a:latin typeface="+mn-lt"/>
              </a:rPr>
              <a:t>2. Strona przyjazna wyszukiwarkom</a:t>
            </a:r>
          </a:p>
          <a:p>
            <a:pPr>
              <a:spcBef>
                <a:spcPct val="50000"/>
              </a:spcBef>
            </a:pPr>
            <a:r>
              <a:rPr lang="pl-PL" sz="2800" dirty="0">
                <a:latin typeface="+mn-lt"/>
              </a:rPr>
              <a:t>3. Pozycjonowanie</a:t>
            </a:r>
          </a:p>
          <a:p>
            <a:pPr>
              <a:spcBef>
                <a:spcPct val="50000"/>
              </a:spcBef>
            </a:pPr>
            <a:r>
              <a:rPr lang="pl-PL" sz="2800" dirty="0">
                <a:latin typeface="+mn-lt"/>
              </a:rPr>
              <a:t>4. Jakość strony i serwera</a:t>
            </a:r>
          </a:p>
          <a:p>
            <a:pPr>
              <a:spcBef>
                <a:spcPct val="50000"/>
              </a:spcBef>
            </a:pPr>
            <a:r>
              <a:rPr lang="pl-PL" sz="2800" dirty="0">
                <a:latin typeface="+mn-lt"/>
              </a:rPr>
              <a:t>5. Narzędzia SEO</a:t>
            </a:r>
          </a:p>
          <a:p>
            <a:pPr>
              <a:spcBef>
                <a:spcPct val="50000"/>
              </a:spcBef>
            </a:pPr>
            <a:r>
              <a:rPr lang="pl-PL" sz="2800" dirty="0">
                <a:latin typeface="+mn-lt"/>
              </a:rPr>
              <a:t>6. Google Moja Firma</a:t>
            </a:r>
            <a:endParaRPr lang="en-US" sz="2800" dirty="0">
              <a:latin typeface="+mn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</a:t>
            </a:r>
            <a:endParaRPr lang="en-GB" dirty="0"/>
          </a:p>
        </p:txBody>
      </p:sp>
    </p:spTree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Serwis Google do oceny strony: </a:t>
            </a:r>
            <a:r>
              <a:rPr lang="en-GB" dirty="0">
                <a:hlinkClick r:id="rId2"/>
              </a:rPr>
              <a:t>https://developers.google.com/speed/pagespeed/insights/</a:t>
            </a:r>
            <a:endParaRPr lang="pl-PL" dirty="0"/>
          </a:p>
          <a:p>
            <a:endParaRPr lang="en-GB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Ocena jakości strony według parametrów Google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719" y="2852936"/>
            <a:ext cx="6440713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8979"/>
      </p:ext>
    </p:extLst>
  </p:cSld>
  <p:clrMapOvr>
    <a:masterClrMapping/>
  </p:clrMapOvr>
  <p:transition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3887" indent="-514350">
              <a:buAutoNum type="arabicPeriod"/>
            </a:pPr>
            <a:r>
              <a:rPr lang="pl-PL" b="1" dirty="0"/>
              <a:t>Google </a:t>
            </a:r>
            <a:r>
              <a:rPr lang="pl-PL" b="1" dirty="0" err="1"/>
              <a:t>Search</a:t>
            </a:r>
            <a:r>
              <a:rPr lang="pl-PL" b="1" dirty="0"/>
              <a:t> </a:t>
            </a:r>
            <a:r>
              <a:rPr lang="pl-PL" b="1" dirty="0" err="1"/>
              <a:t>Console</a:t>
            </a:r>
            <a:r>
              <a:rPr lang="pl-PL" b="1" dirty="0"/>
              <a:t> (https://search.google.com/search-console)</a:t>
            </a:r>
          </a:p>
          <a:p>
            <a:pPr marL="623887" indent="-514350">
              <a:buAutoNum type="arabicPeriod"/>
            </a:pPr>
            <a:r>
              <a:rPr lang="pl-PL" b="1" dirty="0" err="1"/>
              <a:t>Senuto</a:t>
            </a:r>
            <a:r>
              <a:rPr lang="pl-PL" b="1" dirty="0"/>
              <a:t> (</a:t>
            </a:r>
            <a:r>
              <a:rPr lang="pl-PL" b="1" dirty="0">
                <a:hlinkClick r:id="rId2"/>
              </a:rPr>
              <a:t>www.senuto.com</a:t>
            </a:r>
            <a:r>
              <a:rPr lang="pl-PL" b="1" dirty="0"/>
              <a:t>)</a:t>
            </a:r>
          </a:p>
          <a:p>
            <a:pPr marL="623887" indent="-514350">
              <a:buFont typeface="Wingdings 3" pitchFamily="18" charset="2"/>
              <a:buAutoNum type="arabicPeriod"/>
            </a:pPr>
            <a:r>
              <a:rPr lang="pl-PL" b="1" dirty="0" err="1"/>
              <a:t>Planer</a:t>
            </a:r>
            <a:r>
              <a:rPr lang="pl-PL" b="1" dirty="0"/>
              <a:t> słów kluczowych Google (</a:t>
            </a:r>
            <a:r>
              <a:rPr lang="pl-PL" b="1" dirty="0">
                <a:hlinkClick r:id="rId3"/>
              </a:rPr>
              <a:t>adwords.google.pl/</a:t>
            </a:r>
            <a:r>
              <a:rPr lang="pl-PL" b="1" dirty="0" err="1">
                <a:hlinkClick r:id="rId3"/>
              </a:rPr>
              <a:t>KeywordPlanner</a:t>
            </a:r>
            <a:r>
              <a:rPr lang="pl-PL" b="1" dirty="0"/>
              <a:t>)</a:t>
            </a:r>
          </a:p>
          <a:p>
            <a:pPr marL="623887" indent="-514350">
              <a:buFont typeface="Wingdings 3" pitchFamily="18" charset="2"/>
              <a:buAutoNum type="arabicPeriod"/>
            </a:pPr>
            <a:r>
              <a:rPr lang="pl-PL" b="1" dirty="0" err="1"/>
              <a:t>SEMrush</a:t>
            </a:r>
            <a:r>
              <a:rPr lang="pl-PL" b="1" dirty="0"/>
              <a:t> (</a:t>
            </a:r>
            <a:r>
              <a:rPr lang="pl-PL" b="1" dirty="0">
                <a:hlinkClick r:id="rId4"/>
              </a:rPr>
              <a:t>www.semrush.com</a:t>
            </a:r>
            <a:r>
              <a:rPr lang="pl-PL" b="1" dirty="0"/>
              <a:t>)</a:t>
            </a:r>
          </a:p>
          <a:p>
            <a:pPr marL="623887" indent="-514350">
              <a:buFont typeface="Wingdings 3" pitchFamily="18" charset="2"/>
              <a:buAutoNum type="arabicPeriod"/>
            </a:pPr>
            <a:r>
              <a:rPr lang="pl-PL" b="1" dirty="0"/>
              <a:t>Google </a:t>
            </a:r>
            <a:r>
              <a:rPr lang="pl-PL" b="1" dirty="0" err="1"/>
              <a:t>Trends</a:t>
            </a:r>
            <a:r>
              <a:rPr lang="pl-PL" b="1" dirty="0"/>
              <a:t> (</a:t>
            </a:r>
            <a:r>
              <a:rPr lang="pl-PL" b="1" dirty="0">
                <a:hlinkClick r:id="rId5"/>
              </a:rPr>
              <a:t>www.google.pl/trends</a:t>
            </a:r>
            <a:r>
              <a:rPr lang="pl-PL" b="1" dirty="0"/>
              <a:t>)</a:t>
            </a:r>
          </a:p>
          <a:p>
            <a:pPr marL="623887" indent="-514350">
              <a:buFont typeface="Wingdings 3" pitchFamily="18" charset="2"/>
              <a:buAutoNum type="arabicPeriod"/>
            </a:pPr>
            <a:r>
              <a:rPr lang="pl-PL" b="1" dirty="0" err="1"/>
              <a:t>Keyword</a:t>
            </a:r>
            <a:r>
              <a:rPr lang="pl-PL" b="1" dirty="0"/>
              <a:t> Combination </a:t>
            </a:r>
            <a:r>
              <a:rPr lang="pl-PL" b="1" dirty="0" err="1"/>
              <a:t>Tool</a:t>
            </a:r>
            <a:r>
              <a:rPr lang="pl-PL" b="1" dirty="0"/>
              <a:t> (</a:t>
            </a:r>
            <a:r>
              <a:rPr lang="pl-PL" b="1" dirty="0">
                <a:hlinkClick r:id="rId6"/>
              </a:rPr>
              <a:t>www.internetmarketingninjas.com</a:t>
            </a:r>
            <a:r>
              <a:rPr lang="pl-PL" b="1" dirty="0"/>
              <a:t>)</a:t>
            </a:r>
          </a:p>
          <a:p>
            <a:pPr marL="623887" indent="-514350">
              <a:buFont typeface="Wingdings 3" pitchFamily="18" charset="2"/>
              <a:buAutoNum type="arabicPeriod"/>
            </a:pPr>
            <a:r>
              <a:rPr lang="pl-PL" b="1" dirty="0" err="1"/>
              <a:t>AnswerThePublic</a:t>
            </a:r>
            <a:r>
              <a:rPr lang="pl-PL" b="1" dirty="0"/>
              <a:t> (</a:t>
            </a:r>
            <a:r>
              <a:rPr lang="pl-PL" b="1" dirty="0">
                <a:hlinkClick r:id="rId7"/>
              </a:rPr>
              <a:t>answerthepublic.com</a:t>
            </a:r>
            <a:r>
              <a:rPr lang="pl-PL" b="1" dirty="0"/>
              <a:t>)</a:t>
            </a:r>
          </a:p>
          <a:p>
            <a:pPr marL="109537" indent="0">
              <a:buNone/>
            </a:pPr>
            <a:endParaRPr lang="pl-PL" b="1" dirty="0"/>
          </a:p>
          <a:p>
            <a:pPr marL="623887" indent="-514350">
              <a:buAutoNum type="arabicPeriod"/>
            </a:pPr>
            <a:endParaRPr lang="pl-PL" b="1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Przykładowe narzędzia </a:t>
            </a:r>
            <a:r>
              <a:rPr lang="pl-PL" dirty="0"/>
              <a:t>dla SEO</a:t>
            </a:r>
          </a:p>
        </p:txBody>
      </p:sp>
    </p:spTree>
    <p:extLst>
      <p:ext uri="{BB962C8B-B14F-4D97-AF65-F5344CB8AC3E}">
        <p14:creationId xmlns:p14="http://schemas.microsoft.com/office/powerpoint/2010/main" val="4197969794"/>
      </p:ext>
    </p:extLst>
  </p:cSld>
  <p:clrMapOvr>
    <a:masterClrMapping/>
  </p:clrMapOvr>
  <p:transition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Przykładowe statystyki z Google </a:t>
            </a:r>
            <a:r>
              <a:rPr lang="pl-PL" dirty="0" err="1"/>
              <a:t>Search</a:t>
            </a:r>
            <a:r>
              <a:rPr lang="pl-PL" dirty="0"/>
              <a:t> </a:t>
            </a:r>
            <a:r>
              <a:rPr lang="pl-PL" dirty="0" err="1"/>
              <a:t>Console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8674"/>
            <a:ext cx="8229600" cy="34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523975"/>
      </p:ext>
    </p:extLst>
  </p:cSld>
  <p:clrMapOvr>
    <a:masterClrMapping/>
  </p:clrMapOvr>
  <p:transition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Sztuczki, które nie popłacają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5430331-6598-47F0-87D1-74A3744DA5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228979"/>
              </p:ext>
            </p:extLst>
          </p:nvPr>
        </p:nvGraphicFramePr>
        <p:xfrm>
          <a:off x="511115" y="1556792"/>
          <a:ext cx="8001000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9897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Google Moja Firma (Google My Business)</a:t>
            </a:r>
          </a:p>
        </p:txBody>
      </p:sp>
    </p:spTree>
    <p:extLst>
      <p:ext uri="{BB962C8B-B14F-4D97-AF65-F5344CB8AC3E}">
        <p14:creationId xmlns:p14="http://schemas.microsoft.com/office/powerpoint/2010/main" val="3152847920"/>
      </p:ext>
    </p:extLst>
  </p:cSld>
  <p:clrMapOvr>
    <a:masterClrMapping/>
  </p:clrMapOvr>
  <p:transition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8C7797B-15DA-4E46-BAB8-74D42BF10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897959"/>
              </p:ext>
            </p:extLst>
          </p:nvPr>
        </p:nvGraphicFramePr>
        <p:xfrm>
          <a:off x="323528" y="1484784"/>
          <a:ext cx="432090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Istotne elementy pozycjonowania GMF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320902" cy="394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72527"/>
      </p:ext>
    </p:extLst>
  </p:cSld>
  <p:clrMapOvr>
    <a:masterClrMapping/>
  </p:clrMapOvr>
  <p:transition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19116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Podsumowanie - o czym warto pamiętać</a:t>
            </a:r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1200" dirty="0">
                <a:hlinkClick r:id="rId2"/>
              </a:rPr>
              <a:t>https://www.sendiancreations.com/what-are-seo-marketing-services/</a:t>
            </a:r>
            <a:endParaRPr lang="pl-PL" sz="1200" dirty="0"/>
          </a:p>
          <a:p>
            <a:r>
              <a:rPr lang="pl-PL" sz="1200" dirty="0">
                <a:hlinkClick r:id="rId3"/>
              </a:rPr>
              <a:t>https://octamedia.pl/blog/co-powinienes-wiedziec-o-seo/</a:t>
            </a:r>
            <a:endParaRPr lang="pl-PL" sz="1200" dirty="0"/>
          </a:p>
          <a:p>
            <a:r>
              <a:rPr lang="pl-PL" sz="1200" dirty="0">
                <a:hlinkClick r:id="rId4"/>
              </a:rPr>
              <a:t>https://kompan.pl/co-to-jest/serp/?tx_cookies_main%5Baction%5D=cookie&amp;cHash=1dfae597275dc4fbcebbc875beac4387</a:t>
            </a:r>
            <a:endParaRPr lang="pl-PL" sz="1200" dirty="0"/>
          </a:p>
          <a:p>
            <a:r>
              <a:rPr lang="pl-PL" sz="1200" dirty="0"/>
              <a:t>https://pl.wikipedia.org/wiki/Googlebot</a:t>
            </a:r>
          </a:p>
          <a:p>
            <a:r>
              <a:rPr lang="pl-PL" sz="1200" dirty="0">
                <a:hlinkClick r:id="rId5"/>
              </a:rPr>
              <a:t>https://support.google.com/webmasters/answer/9205520?#status_explanation</a:t>
            </a:r>
            <a:endParaRPr lang="pl-PL" sz="1200" dirty="0"/>
          </a:p>
          <a:p>
            <a:r>
              <a:rPr lang="pl-PL" sz="1200" dirty="0"/>
              <a:t>Szkolenia Google</a:t>
            </a:r>
          </a:p>
          <a:p>
            <a:r>
              <a:rPr lang="pl-PL" sz="1200" dirty="0"/>
              <a:t>Narzędzia Google</a:t>
            </a:r>
          </a:p>
          <a:p>
            <a:r>
              <a:rPr lang="pl-PL" sz="1200" dirty="0">
                <a:hlinkClick r:id="rId6"/>
              </a:rPr>
              <a:t>https://delante.pl/slowa-kluczowe-narzedzia/</a:t>
            </a:r>
            <a:endParaRPr lang="pl-PL" sz="1200" dirty="0"/>
          </a:p>
          <a:p>
            <a:r>
              <a:rPr lang="pl-PL" sz="1200" dirty="0">
                <a:hlinkClick r:id="rId7"/>
              </a:rPr>
              <a:t>https://delante.pl/google-moja-firma-poprawienie-pozycji/</a:t>
            </a:r>
            <a:endParaRPr lang="pl-PL" sz="1200" dirty="0"/>
          </a:p>
          <a:p>
            <a:r>
              <a:rPr lang="pl-PL" sz="1200" dirty="0">
                <a:hlinkClick r:id="rId8"/>
              </a:rPr>
              <a:t>https://www.grupa-tense.pl/blog/aktualizacja-google-page-experience-i-nowy-czynnik-rankingowy-core-web-vitals/</a:t>
            </a:r>
            <a:endParaRPr lang="pl-PL" sz="1200" dirty="0"/>
          </a:p>
          <a:p>
            <a:r>
              <a:rPr lang="pl-PL" sz="1200" dirty="0">
                <a:hlinkClick r:id="rId9"/>
              </a:rPr>
              <a:t>https://developers.google.com/speed/pagespeed/insights/</a:t>
            </a:r>
            <a:endParaRPr lang="pl-PL" sz="1200" dirty="0"/>
          </a:p>
          <a:p>
            <a:pPr marL="109537" indent="0">
              <a:buNone/>
            </a:pPr>
            <a:r>
              <a:rPr lang="pl-PL" sz="1200" dirty="0"/>
              <a:t>Źródła obrazów:</a:t>
            </a:r>
          </a:p>
          <a:p>
            <a:pPr marL="109537" indent="0">
              <a:buNone/>
            </a:pPr>
            <a:r>
              <a:rPr lang="pl-PL" sz="1400" dirty="0">
                <a:hlinkClick r:id="rId10" tooltip="http://osoul-al-seo.com/%D8%B7%D8%B1%D9%82-%D8%A7%D9%84%D9%80%D9%80-seo-%D8%A7%D9%84%D8%AD%D8%AF%D9%8A%D8%AB%D8%A9/"/>
              </a:rPr>
              <a:t>Źródło: </a:t>
            </a:r>
            <a:r>
              <a:rPr lang="pl-PL" sz="1200" dirty="0">
                <a:hlinkClick r:id="rId10"/>
              </a:rPr>
              <a:t>http://osoul-al-seo.com/%D8%B7%D8%B1%D9%82-%D8%A7%D9%84%D9%80%D9%80-seo-%D8%A7%D9%84%D8%AD%D8%AF%D9%8A%D8%AB%D8%A9/</a:t>
            </a:r>
            <a:r>
              <a:rPr lang="pl-PL" sz="1400" dirty="0"/>
              <a:t>,</a:t>
            </a:r>
            <a:endParaRPr lang="pl-PL" sz="1200" dirty="0"/>
          </a:p>
          <a:p>
            <a:r>
              <a:rPr lang="pl-PL" sz="1200" dirty="0"/>
              <a:t>Microsoft Bing </a:t>
            </a:r>
            <a:r>
              <a:rPr lang="pl-PL" sz="1200" dirty="0" err="1"/>
              <a:t>Search</a:t>
            </a:r>
            <a:endParaRPr lang="pl-PL" sz="1200" dirty="0"/>
          </a:p>
          <a:p>
            <a:pPr marL="109537" indent="0">
              <a:buNone/>
            </a:pPr>
            <a:endParaRPr lang="pl-PL" sz="2400" dirty="0"/>
          </a:p>
          <a:p>
            <a:pPr marL="109537" indent="0"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</p:spTree>
    <p:extLst>
      <p:ext uri="{BB962C8B-B14F-4D97-AF65-F5344CB8AC3E}">
        <p14:creationId xmlns:p14="http://schemas.microsoft.com/office/powerpoint/2010/main" val="3414922002"/>
      </p:ext>
    </p:extLst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812477C-73C4-4096-B7A4-B43095FA7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22903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DB1AC8A5-2572-46EB-B1F1-E7C22DB3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pojęcia</a:t>
            </a:r>
          </a:p>
        </p:txBody>
      </p:sp>
    </p:spTree>
    <p:extLst>
      <p:ext uri="{BB962C8B-B14F-4D97-AF65-F5344CB8AC3E}">
        <p14:creationId xmlns:p14="http://schemas.microsoft.com/office/powerpoint/2010/main" val="1619274438"/>
      </p:ext>
    </p:extLst>
  </p:cSld>
  <p:clrMapOvr>
    <a:masterClrMapping/>
  </p:clrMapOvr>
  <p:transition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8950450-C3B2-4956-8506-6F5CD020F1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69316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F474DC4A-D5C1-4C94-BD1F-92C96AF46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pojęcia</a:t>
            </a:r>
          </a:p>
        </p:txBody>
      </p:sp>
    </p:spTree>
    <p:extLst>
      <p:ext uri="{BB962C8B-B14F-4D97-AF65-F5344CB8AC3E}">
        <p14:creationId xmlns:p14="http://schemas.microsoft.com/office/powerpoint/2010/main" val="2302558507"/>
      </p:ext>
    </p:extLst>
  </p:cSld>
  <p:clrMapOvr>
    <a:masterClrMapping/>
  </p:clrMapOvr>
  <p:transition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AE8CC55-2D72-4433-A881-918F95E82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38881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2">
            <a:extLst>
              <a:ext uri="{FF2B5EF4-FFF2-40B4-BE49-F238E27FC236}">
                <a16:creationId xmlns:a16="http://schemas.microsoft.com/office/drawing/2014/main" id="{3ED437CA-A7EC-4B57-9A93-444705A4E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Podstawowe pojęcia SEO</a:t>
            </a:r>
          </a:p>
        </p:txBody>
      </p:sp>
    </p:spTree>
    <p:extLst>
      <p:ext uri="{BB962C8B-B14F-4D97-AF65-F5344CB8AC3E}">
        <p14:creationId xmlns:p14="http://schemas.microsoft.com/office/powerpoint/2010/main" val="3084561665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53AA203-7A26-4AAF-ADCE-3FADF8674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0" y="1491456"/>
            <a:ext cx="4572000" cy="450532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0E6CF6B3-6B8E-4254-B2E7-CB3A91EEE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Podstawy SEO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D6C17F9-A1F2-4701-ACCD-22849125FB3D}"/>
              </a:ext>
            </a:extLst>
          </p:cNvPr>
          <p:cNvSpPr txBox="1"/>
          <p:nvPr/>
        </p:nvSpPr>
        <p:spPr>
          <a:xfrm>
            <a:off x="2286000" y="5996781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hlinkClick r:id="rId3" tooltip="http://osoul-al-seo.com/%D8%B7%D8%B1%D9%82-%D8%A7%D9%84%D9%80%D9%80-seo-%D8%A7%D9%84%D8%AD%D8%AF%D9%8A%D8%AB%D8%A9/"/>
              </a:rPr>
              <a:t>Źródło: </a:t>
            </a:r>
            <a:r>
              <a:rPr lang="pl-PL" sz="800" dirty="0">
                <a:hlinkClick r:id="rId3"/>
              </a:rPr>
              <a:t>http://osoul-al-seo.com</a:t>
            </a:r>
            <a:r>
              <a:rPr lang="pl-PL" sz="900" dirty="0"/>
              <a:t>, licencja: </a:t>
            </a:r>
            <a:r>
              <a:rPr lang="pl-PL" sz="900" dirty="0">
                <a:hlinkClick r:id="rId4" tooltip="https://creativecommons.org/licenses/by-nc/3.0/"/>
              </a:rPr>
              <a:t>CC BY-NC</a:t>
            </a:r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3649755216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76672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dirty="0"/>
              <a:t>Zakup domeny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BD42CF1-5441-4C9D-B103-4BE1B7B06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133681"/>
              </p:ext>
            </p:extLst>
          </p:nvPr>
        </p:nvGraphicFramePr>
        <p:xfrm>
          <a:off x="533400" y="1828800"/>
          <a:ext cx="8229600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016" y="609600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/>
              <a:t>Strona przyjazna wyszukiwarkom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CC5C6AB-A16F-4D1C-A0EF-82B9F9093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900384"/>
              </p:ext>
            </p:extLst>
          </p:nvPr>
        </p:nvGraphicFramePr>
        <p:xfrm>
          <a:off x="533400" y="1981199"/>
          <a:ext cx="8001000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ymbol zastępczy zawartości 2">
            <a:extLst>
              <a:ext uri="{FF2B5EF4-FFF2-40B4-BE49-F238E27FC236}">
                <a16:creationId xmlns:a16="http://schemas.microsoft.com/office/drawing/2014/main" id="{7929C923-BB44-4363-A121-1CECE8D8E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28855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000" dirty="0"/>
              <a:t>Strona przyjazna wyszukiwarkom</a:t>
            </a:r>
          </a:p>
        </p:txBody>
      </p:sp>
    </p:spTree>
  </p:cSld>
  <p:clrMapOvr>
    <a:masterClrMapping/>
  </p:clrMapOvr>
  <p:transition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913</TotalTime>
  <Words>1332</Words>
  <Application>Microsoft Office PowerPoint</Application>
  <PresentationFormat>Pokaz na ekranie (4:3)</PresentationFormat>
  <Paragraphs>160</Paragraphs>
  <Slides>27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4" baseType="lpstr">
      <vt:lpstr>Microsoft JhengHei</vt:lpstr>
      <vt:lpstr>Calibri</vt:lpstr>
      <vt:lpstr>Lucida Sans Unicode</vt:lpstr>
      <vt:lpstr>Verdana</vt:lpstr>
      <vt:lpstr>Wingdings 2</vt:lpstr>
      <vt:lpstr>Wingdings 3</vt:lpstr>
      <vt:lpstr>Hol</vt:lpstr>
      <vt:lpstr>POZYCJONOWANIE – SEO (search engine optimization) dr hab. inż. Grzegorz Chodak, prof. PWr. Wykład dla studiów podyplomowych Zarządzanie Własnością Intelektualną w Biznesie</vt:lpstr>
      <vt:lpstr>Plan</vt:lpstr>
      <vt:lpstr>Podstawowe pojęcia</vt:lpstr>
      <vt:lpstr>Podstawowe pojęcia</vt:lpstr>
      <vt:lpstr>Podstawowe pojęcia SEO</vt:lpstr>
      <vt:lpstr>Podstawy SEO</vt:lpstr>
      <vt:lpstr>Zakup domeny</vt:lpstr>
      <vt:lpstr>Strona przyjazna wyszukiwarkom</vt:lpstr>
      <vt:lpstr>Strona przyjazna wyszukiwarkom</vt:lpstr>
      <vt:lpstr>Strona przyjazna wyszukiwarkom</vt:lpstr>
      <vt:lpstr> Słowa kluczowe</vt:lpstr>
      <vt:lpstr> Treść - content</vt:lpstr>
      <vt:lpstr> Linki</vt:lpstr>
      <vt:lpstr>Jakość strony i serwera</vt:lpstr>
      <vt:lpstr>Core Web Vitals – nowe mierniki jakości strony Google:</vt:lpstr>
      <vt:lpstr>Parametry jakości strony</vt:lpstr>
      <vt:lpstr>LCP – Largest Contentful Paint – ładowanie strony</vt:lpstr>
      <vt:lpstr>FID - First Input Delay – interaktywność witryny</vt:lpstr>
      <vt:lpstr>CLS - Cumulative Layout Shift) – stabilność wizualna strony</vt:lpstr>
      <vt:lpstr>Ocena jakości strony według parametrów Google</vt:lpstr>
      <vt:lpstr>Przykładowe narzędzia dla SEO</vt:lpstr>
      <vt:lpstr>Przykładowe statystyki z Google Search Console</vt:lpstr>
      <vt:lpstr>Sztuczki, które nie popłacają</vt:lpstr>
      <vt:lpstr>Google Moja Firma (Google My Business)</vt:lpstr>
      <vt:lpstr>Istotne elementy pozycjonowania GMF</vt:lpstr>
      <vt:lpstr>Podsumowanie - o czym warto pamiętać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siorbi</dc:creator>
  <cp:lastModifiedBy>Hanna Chodak</cp:lastModifiedBy>
  <cp:revision>69</cp:revision>
  <dcterms:created xsi:type="dcterms:W3CDTF">2008-04-12T18:00:52Z</dcterms:created>
  <dcterms:modified xsi:type="dcterms:W3CDTF">2021-11-05T21:53:49Z</dcterms:modified>
</cp:coreProperties>
</file>